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media/image18.jpg" ContentType="image/jpg"/>
  <Override PartName="/ppt/media/image20.jpg" ContentType="image/jpg"/>
  <Override PartName="/ppt/media/image21.jpg" ContentType="image/jpg"/>
  <Override PartName="/ppt/media/image22.jpg" ContentType="image/jpg"/>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1.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2" r:id="rId15"/>
    <p:sldId id="271"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81B0D9-AA1D-4702-AA73-3F0EF3A0CD27}" v="20" dt="2024-04-22T16:44:02.835"/>
    <p1510:client id="{F4FB656B-AC00-7F9E-AFC7-05750833E3A4}" v="6" dt="2024-04-22T17:35:50.8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48" d="100"/>
          <a:sy n="48" d="100"/>
        </p:scale>
        <p:origin x="67" y="7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4c6686c466bc3567dad727f86335d6348619dfd30a115f6867569a5053fe6e1a::" providerId="AD" clId="Web-{F4FB656B-AC00-7F9E-AFC7-05750833E3A4}"/>
    <pc:docChg chg="modSld">
      <pc:chgData name="Guest User" userId="S::urn:spo:anon#4c6686c466bc3567dad727f86335d6348619dfd30a115f6867569a5053fe6e1a::" providerId="AD" clId="Web-{F4FB656B-AC00-7F9E-AFC7-05750833E3A4}" dt="2024-04-22T17:35:50.841" v="3"/>
      <pc:docMkLst>
        <pc:docMk/>
      </pc:docMkLst>
      <pc:sldChg chg="addSp delSp modSp addAnim delAnim">
        <pc:chgData name="Guest User" userId="S::urn:spo:anon#4c6686c466bc3567dad727f86335d6348619dfd30a115f6867569a5053fe6e1a::" providerId="AD" clId="Web-{F4FB656B-AC00-7F9E-AFC7-05750833E3A4}" dt="2024-04-22T17:35:50.841" v="3"/>
        <pc:sldMkLst>
          <pc:docMk/>
          <pc:sldMk cId="2665598955" sldId="272"/>
        </pc:sldMkLst>
        <pc:picChg chg="mod">
          <ac:chgData name="Guest User" userId="S::urn:spo:anon#4c6686c466bc3567dad727f86335d6348619dfd30a115f6867569a5053fe6e1a::" providerId="AD" clId="Web-{F4FB656B-AC00-7F9E-AFC7-05750833E3A4}" dt="2024-04-22T17:35:21.512" v="1" actId="1076"/>
          <ac:picMkLst>
            <pc:docMk/>
            <pc:sldMk cId="2665598955" sldId="272"/>
            <ac:picMk id="2" creationId="{778D64FF-4F8B-020D-AF65-35B7660B4242}"/>
          </ac:picMkLst>
        </pc:picChg>
        <pc:picChg chg="add del">
          <ac:chgData name="Guest User" userId="S::urn:spo:anon#4c6686c466bc3567dad727f86335d6348619dfd30a115f6867569a5053fe6e1a::" providerId="AD" clId="Web-{F4FB656B-AC00-7F9E-AFC7-05750833E3A4}" dt="2024-04-22T17:35:50.841" v="3"/>
          <ac:picMkLst>
            <pc:docMk/>
            <pc:sldMk cId="2665598955" sldId="272"/>
            <ac:picMk id="5" creationId="{C7ECCBA0-2886-AE0F-0F9C-2891F315A7BC}"/>
          </ac:picMkLst>
        </pc:picChg>
      </pc:sldChg>
    </pc:docChg>
  </pc:docChgLst>
  <pc:docChgLst>
    <pc:chgData name="Ramya Sree Manubramha" userId="0dcdeeea4f581f2c" providerId="LiveId" clId="{5181B0D9-AA1D-4702-AA73-3F0EF3A0CD27}"/>
    <pc:docChg chg="undo custSel addSld modSld sldOrd">
      <pc:chgData name="Ramya Sree Manubramha" userId="0dcdeeea4f581f2c" providerId="LiveId" clId="{5181B0D9-AA1D-4702-AA73-3F0EF3A0CD27}" dt="2024-04-22T16:44:02.831" v="106"/>
      <pc:docMkLst>
        <pc:docMk/>
      </pc:docMkLst>
      <pc:sldChg chg="addSp delSp modSp mod modTransition modAnim">
        <pc:chgData name="Ramya Sree Manubramha" userId="0dcdeeea4f581f2c" providerId="LiveId" clId="{5181B0D9-AA1D-4702-AA73-3F0EF3A0CD27}" dt="2024-04-22T16:36:43.134" v="96"/>
        <pc:sldMkLst>
          <pc:docMk/>
          <pc:sldMk cId="1156657962" sldId="256"/>
        </pc:sldMkLst>
        <pc:picChg chg="add del mod">
          <ac:chgData name="Ramya Sree Manubramha" userId="0dcdeeea4f581f2c" providerId="LiveId" clId="{5181B0D9-AA1D-4702-AA73-3F0EF3A0CD27}" dt="2024-04-22T16:28:18.268" v="92"/>
          <ac:picMkLst>
            <pc:docMk/>
            <pc:sldMk cId="1156657962" sldId="256"/>
            <ac:picMk id="10" creationId="{A58EA710-0BAD-81F6-85FB-C4EC1DD1C6A1}"/>
          </ac:picMkLst>
        </pc:picChg>
        <pc:picChg chg="add del mod ord">
          <ac:chgData name="Ramya Sree Manubramha" userId="0dcdeeea4f581f2c" providerId="LiveId" clId="{5181B0D9-AA1D-4702-AA73-3F0EF3A0CD27}" dt="2024-04-22T16:28:31.675" v="93"/>
          <ac:picMkLst>
            <pc:docMk/>
            <pc:sldMk cId="1156657962" sldId="256"/>
            <ac:picMk id="13" creationId="{E3835804-B5A8-22B1-AC56-4E8A2651E16E}"/>
          </ac:picMkLst>
        </pc:picChg>
        <pc:picChg chg="add del mod">
          <ac:chgData name="Ramya Sree Manubramha" userId="0dcdeeea4f581f2c" providerId="LiveId" clId="{5181B0D9-AA1D-4702-AA73-3F0EF3A0CD27}" dt="2024-04-22T16:36:43.134" v="96"/>
          <ac:picMkLst>
            <pc:docMk/>
            <pc:sldMk cId="1156657962" sldId="256"/>
            <ac:picMk id="15" creationId="{0069394D-0D19-FDF5-29F5-B160AA90F41B}"/>
          </ac:picMkLst>
        </pc:picChg>
        <pc:picChg chg="add mod">
          <ac:chgData name="Ramya Sree Manubramha" userId="0dcdeeea4f581f2c" providerId="LiveId" clId="{5181B0D9-AA1D-4702-AA73-3F0EF3A0CD27}" dt="2024-04-22T16:36:43.134" v="96"/>
          <ac:picMkLst>
            <pc:docMk/>
            <pc:sldMk cId="1156657962" sldId="256"/>
            <ac:picMk id="16" creationId="{46E82BF5-B2BF-1062-4C08-63305BE749E6}"/>
          </ac:picMkLst>
        </pc:picChg>
      </pc:sldChg>
      <pc:sldChg chg="addSp modSp mod modTransition">
        <pc:chgData name="Ramya Sree Manubramha" userId="0dcdeeea4f581f2c" providerId="LiveId" clId="{5181B0D9-AA1D-4702-AA73-3F0EF3A0CD27}" dt="2024-04-22T16:36:43.134" v="96"/>
        <pc:sldMkLst>
          <pc:docMk/>
          <pc:sldMk cId="1153219602" sldId="257"/>
        </pc:sldMkLst>
        <pc:spChg chg="mod">
          <ac:chgData name="Ramya Sree Manubramha" userId="0dcdeeea4f581f2c" providerId="LiveId" clId="{5181B0D9-AA1D-4702-AA73-3F0EF3A0CD27}" dt="2024-04-22T16:11:22.788" v="86" actId="20577"/>
          <ac:spMkLst>
            <pc:docMk/>
            <pc:sldMk cId="1153219602" sldId="257"/>
            <ac:spMk id="3" creationId="{86203BDF-C89A-8404-1234-A6069CE4C539}"/>
          </ac:spMkLst>
        </pc:spChg>
        <pc:picChg chg="add mod">
          <ac:chgData name="Ramya Sree Manubramha" userId="0dcdeeea4f581f2c" providerId="LiveId" clId="{5181B0D9-AA1D-4702-AA73-3F0EF3A0CD27}" dt="2024-04-22T16:36:43.134" v="96"/>
          <ac:picMkLst>
            <pc:docMk/>
            <pc:sldMk cId="1153219602" sldId="257"/>
            <ac:picMk id="10" creationId="{CED73622-EDB4-1E28-600E-D3C971CA7ED7}"/>
          </ac:picMkLst>
        </pc:picChg>
      </pc:sldChg>
      <pc:sldChg chg="addSp modSp modTransition">
        <pc:chgData name="Ramya Sree Manubramha" userId="0dcdeeea4f581f2c" providerId="LiveId" clId="{5181B0D9-AA1D-4702-AA73-3F0EF3A0CD27}" dt="2024-04-22T16:36:43.134" v="96"/>
        <pc:sldMkLst>
          <pc:docMk/>
          <pc:sldMk cId="1865470140" sldId="258"/>
        </pc:sldMkLst>
        <pc:picChg chg="add mod">
          <ac:chgData name="Ramya Sree Manubramha" userId="0dcdeeea4f581f2c" providerId="LiveId" clId="{5181B0D9-AA1D-4702-AA73-3F0EF3A0CD27}" dt="2024-04-22T16:36:43.134" v="96"/>
          <ac:picMkLst>
            <pc:docMk/>
            <pc:sldMk cId="1865470140" sldId="258"/>
            <ac:picMk id="8" creationId="{1CF293FF-F099-5254-2B2A-22B8C6DDC90D}"/>
          </ac:picMkLst>
        </pc:picChg>
      </pc:sldChg>
      <pc:sldChg chg="addSp modSp modTransition">
        <pc:chgData name="Ramya Sree Manubramha" userId="0dcdeeea4f581f2c" providerId="LiveId" clId="{5181B0D9-AA1D-4702-AA73-3F0EF3A0CD27}" dt="2024-04-22T16:36:43.134" v="96"/>
        <pc:sldMkLst>
          <pc:docMk/>
          <pc:sldMk cId="808455475" sldId="259"/>
        </pc:sldMkLst>
        <pc:picChg chg="add mod">
          <ac:chgData name="Ramya Sree Manubramha" userId="0dcdeeea4f581f2c" providerId="LiveId" clId="{5181B0D9-AA1D-4702-AA73-3F0EF3A0CD27}" dt="2024-04-22T16:36:43.134" v="96"/>
          <ac:picMkLst>
            <pc:docMk/>
            <pc:sldMk cId="808455475" sldId="259"/>
            <ac:picMk id="10" creationId="{D4810E9A-5A9F-51FA-6A38-7541EF4ED8FF}"/>
          </ac:picMkLst>
        </pc:picChg>
      </pc:sldChg>
      <pc:sldChg chg="addSp modSp modTransition">
        <pc:chgData name="Ramya Sree Manubramha" userId="0dcdeeea4f581f2c" providerId="LiveId" clId="{5181B0D9-AA1D-4702-AA73-3F0EF3A0CD27}" dt="2024-04-22T16:36:43.134" v="96"/>
        <pc:sldMkLst>
          <pc:docMk/>
          <pc:sldMk cId="2039179879" sldId="260"/>
        </pc:sldMkLst>
        <pc:picChg chg="add mod">
          <ac:chgData name="Ramya Sree Manubramha" userId="0dcdeeea4f581f2c" providerId="LiveId" clId="{5181B0D9-AA1D-4702-AA73-3F0EF3A0CD27}" dt="2024-04-22T16:36:43.134" v="96"/>
          <ac:picMkLst>
            <pc:docMk/>
            <pc:sldMk cId="2039179879" sldId="260"/>
            <ac:picMk id="3" creationId="{1464781B-AE20-9632-F804-5A2622C55144}"/>
          </ac:picMkLst>
        </pc:picChg>
      </pc:sldChg>
      <pc:sldChg chg="addSp modSp modTransition">
        <pc:chgData name="Ramya Sree Manubramha" userId="0dcdeeea4f581f2c" providerId="LiveId" clId="{5181B0D9-AA1D-4702-AA73-3F0EF3A0CD27}" dt="2024-04-22T16:36:43.134" v="96"/>
        <pc:sldMkLst>
          <pc:docMk/>
          <pc:sldMk cId="3858167143" sldId="261"/>
        </pc:sldMkLst>
        <pc:picChg chg="add mod">
          <ac:chgData name="Ramya Sree Manubramha" userId="0dcdeeea4f581f2c" providerId="LiveId" clId="{5181B0D9-AA1D-4702-AA73-3F0EF3A0CD27}" dt="2024-04-22T16:36:43.134" v="96"/>
          <ac:picMkLst>
            <pc:docMk/>
            <pc:sldMk cId="3858167143" sldId="261"/>
            <ac:picMk id="4" creationId="{13663FFB-2B65-B9AA-373C-F6242E20DABE}"/>
          </ac:picMkLst>
        </pc:picChg>
      </pc:sldChg>
      <pc:sldChg chg="addSp modSp modTransition">
        <pc:chgData name="Ramya Sree Manubramha" userId="0dcdeeea4f581f2c" providerId="LiveId" clId="{5181B0D9-AA1D-4702-AA73-3F0EF3A0CD27}" dt="2024-04-22T16:36:43.134" v="96"/>
        <pc:sldMkLst>
          <pc:docMk/>
          <pc:sldMk cId="2093030908" sldId="262"/>
        </pc:sldMkLst>
        <pc:picChg chg="add mod">
          <ac:chgData name="Ramya Sree Manubramha" userId="0dcdeeea4f581f2c" providerId="LiveId" clId="{5181B0D9-AA1D-4702-AA73-3F0EF3A0CD27}" dt="2024-04-22T16:36:43.134" v="96"/>
          <ac:picMkLst>
            <pc:docMk/>
            <pc:sldMk cId="2093030908" sldId="262"/>
            <ac:picMk id="17" creationId="{23DE732B-DB48-FE5C-1DF9-FC6400E839BF}"/>
          </ac:picMkLst>
        </pc:picChg>
      </pc:sldChg>
      <pc:sldChg chg="addSp delSp modSp mod modTransition modAnim">
        <pc:chgData name="Ramya Sree Manubramha" userId="0dcdeeea4f581f2c" providerId="LiveId" clId="{5181B0D9-AA1D-4702-AA73-3F0EF3A0CD27}" dt="2024-04-22T16:40:20.571" v="105"/>
        <pc:sldMkLst>
          <pc:docMk/>
          <pc:sldMk cId="1109846308" sldId="263"/>
        </pc:sldMkLst>
        <pc:spChg chg="mod">
          <ac:chgData name="Ramya Sree Manubramha" userId="0dcdeeea4f581f2c" providerId="LiveId" clId="{5181B0D9-AA1D-4702-AA73-3F0EF3A0CD27}" dt="2024-04-22T16:09:21.245" v="70" actId="20577"/>
          <ac:spMkLst>
            <pc:docMk/>
            <pc:sldMk cId="1109846308" sldId="263"/>
            <ac:spMk id="4" creationId="{7AC12AD5-674B-4543-7D05-65050894AEB4}"/>
          </ac:spMkLst>
        </pc:spChg>
        <pc:picChg chg="add del mod">
          <ac:chgData name="Ramya Sree Manubramha" userId="0dcdeeea4f581f2c" providerId="LiveId" clId="{5181B0D9-AA1D-4702-AA73-3F0EF3A0CD27}" dt="2024-04-22T16:38:06.179" v="98"/>
          <ac:picMkLst>
            <pc:docMk/>
            <pc:sldMk cId="1109846308" sldId="263"/>
            <ac:picMk id="6" creationId="{E2244274-9C26-BA6A-15E2-0EE01F1BE571}"/>
          </ac:picMkLst>
        </pc:picChg>
        <pc:picChg chg="add del mod ord">
          <ac:chgData name="Ramya Sree Manubramha" userId="0dcdeeea4f581f2c" providerId="LiveId" clId="{5181B0D9-AA1D-4702-AA73-3F0EF3A0CD27}" dt="2024-04-22T16:38:21.954" v="99"/>
          <ac:picMkLst>
            <pc:docMk/>
            <pc:sldMk cId="1109846308" sldId="263"/>
            <ac:picMk id="9" creationId="{E1BD25AD-8DD4-5C00-D8DC-B3CD3351B88B}"/>
          </ac:picMkLst>
        </pc:picChg>
        <pc:picChg chg="add del mod">
          <ac:chgData name="Ramya Sree Manubramha" userId="0dcdeeea4f581f2c" providerId="LiveId" clId="{5181B0D9-AA1D-4702-AA73-3F0EF3A0CD27}" dt="2024-04-22T16:38:44.419" v="101"/>
          <ac:picMkLst>
            <pc:docMk/>
            <pc:sldMk cId="1109846308" sldId="263"/>
            <ac:picMk id="10" creationId="{CB34E615-6373-A672-87E1-3A041708A607}"/>
          </ac:picMkLst>
        </pc:picChg>
        <pc:picChg chg="add del mod ord">
          <ac:chgData name="Ramya Sree Manubramha" userId="0dcdeeea4f581f2c" providerId="LiveId" clId="{5181B0D9-AA1D-4702-AA73-3F0EF3A0CD27}" dt="2024-04-22T16:39:04.870" v="102"/>
          <ac:picMkLst>
            <pc:docMk/>
            <pc:sldMk cId="1109846308" sldId="263"/>
            <ac:picMk id="13" creationId="{523E38D5-0C5D-6993-B3AB-F974D112475B}"/>
          </ac:picMkLst>
        </pc:picChg>
        <pc:picChg chg="add del mod">
          <ac:chgData name="Ramya Sree Manubramha" userId="0dcdeeea4f581f2c" providerId="LiveId" clId="{5181B0D9-AA1D-4702-AA73-3F0EF3A0CD27}" dt="2024-04-22T16:39:54.136" v="104"/>
          <ac:picMkLst>
            <pc:docMk/>
            <pc:sldMk cId="1109846308" sldId="263"/>
            <ac:picMk id="14" creationId="{127C412A-DBA1-DF9E-E00B-FEF992F7F184}"/>
          </ac:picMkLst>
        </pc:picChg>
        <pc:picChg chg="add del mod ord">
          <ac:chgData name="Ramya Sree Manubramha" userId="0dcdeeea4f581f2c" providerId="LiveId" clId="{5181B0D9-AA1D-4702-AA73-3F0EF3A0CD27}" dt="2024-04-22T16:40:20.571" v="105"/>
          <ac:picMkLst>
            <pc:docMk/>
            <pc:sldMk cId="1109846308" sldId="263"/>
            <ac:picMk id="17" creationId="{7E400CF8-3C91-BB71-4ADA-F62F8775939F}"/>
          </ac:picMkLst>
        </pc:picChg>
        <pc:picChg chg="add mod">
          <ac:chgData name="Ramya Sree Manubramha" userId="0dcdeeea4f581f2c" providerId="LiveId" clId="{5181B0D9-AA1D-4702-AA73-3F0EF3A0CD27}" dt="2024-04-22T16:40:20.571" v="105"/>
          <ac:picMkLst>
            <pc:docMk/>
            <pc:sldMk cId="1109846308" sldId="263"/>
            <ac:picMk id="18" creationId="{204123D3-E6C2-8971-7A02-04FEE292237B}"/>
          </ac:picMkLst>
        </pc:picChg>
      </pc:sldChg>
      <pc:sldChg chg="addSp modSp modTransition">
        <pc:chgData name="Ramya Sree Manubramha" userId="0dcdeeea4f581f2c" providerId="LiveId" clId="{5181B0D9-AA1D-4702-AA73-3F0EF3A0CD27}" dt="2024-04-22T16:44:02.831" v="106"/>
        <pc:sldMkLst>
          <pc:docMk/>
          <pc:sldMk cId="3004954393" sldId="264"/>
        </pc:sldMkLst>
        <pc:picChg chg="add mod">
          <ac:chgData name="Ramya Sree Manubramha" userId="0dcdeeea4f581f2c" providerId="LiveId" clId="{5181B0D9-AA1D-4702-AA73-3F0EF3A0CD27}" dt="2024-04-22T16:44:02.831" v="106"/>
          <ac:picMkLst>
            <pc:docMk/>
            <pc:sldMk cId="3004954393" sldId="264"/>
            <ac:picMk id="6" creationId="{BE5BE95C-5AA7-3101-B2EB-B87DA1189D4C}"/>
          </ac:picMkLst>
        </pc:picChg>
      </pc:sldChg>
      <pc:sldChg chg="addSp modSp modTransition">
        <pc:chgData name="Ramya Sree Manubramha" userId="0dcdeeea4f581f2c" providerId="LiveId" clId="{5181B0D9-AA1D-4702-AA73-3F0EF3A0CD27}" dt="2024-04-22T16:44:02.831" v="106"/>
        <pc:sldMkLst>
          <pc:docMk/>
          <pc:sldMk cId="41025943" sldId="265"/>
        </pc:sldMkLst>
        <pc:picChg chg="add mod">
          <ac:chgData name="Ramya Sree Manubramha" userId="0dcdeeea4f581f2c" providerId="LiveId" clId="{5181B0D9-AA1D-4702-AA73-3F0EF3A0CD27}" dt="2024-04-22T16:44:02.831" v="106"/>
          <ac:picMkLst>
            <pc:docMk/>
            <pc:sldMk cId="41025943" sldId="265"/>
            <ac:picMk id="4" creationId="{05EA1DAE-5A6D-5996-ED86-A7B417AC3409}"/>
          </ac:picMkLst>
        </pc:picChg>
      </pc:sldChg>
      <pc:sldChg chg="addSp modSp mod modTransition">
        <pc:chgData name="Ramya Sree Manubramha" userId="0dcdeeea4f581f2c" providerId="LiveId" clId="{5181B0D9-AA1D-4702-AA73-3F0EF3A0CD27}" dt="2024-04-22T16:44:02.831" v="106"/>
        <pc:sldMkLst>
          <pc:docMk/>
          <pc:sldMk cId="450745856" sldId="266"/>
        </pc:sldMkLst>
        <pc:picChg chg="mod">
          <ac:chgData name="Ramya Sree Manubramha" userId="0dcdeeea4f581f2c" providerId="LiveId" clId="{5181B0D9-AA1D-4702-AA73-3F0EF3A0CD27}" dt="2024-04-22T16:20:09.560" v="89" actId="1076"/>
          <ac:picMkLst>
            <pc:docMk/>
            <pc:sldMk cId="450745856" sldId="266"/>
            <ac:picMk id="5" creationId="{05237EC3-5C8C-D77E-B89C-2A50B35F54A0}"/>
          </ac:picMkLst>
        </pc:picChg>
        <pc:picChg chg="add mod">
          <ac:chgData name="Ramya Sree Manubramha" userId="0dcdeeea4f581f2c" providerId="LiveId" clId="{5181B0D9-AA1D-4702-AA73-3F0EF3A0CD27}" dt="2024-04-22T16:44:02.831" v="106"/>
          <ac:picMkLst>
            <pc:docMk/>
            <pc:sldMk cId="450745856" sldId="266"/>
            <ac:picMk id="6" creationId="{BEF5A955-BB24-8919-FCBB-FB495F1AC375}"/>
          </ac:picMkLst>
        </pc:picChg>
      </pc:sldChg>
      <pc:sldChg chg="addSp modSp modTransition">
        <pc:chgData name="Ramya Sree Manubramha" userId="0dcdeeea4f581f2c" providerId="LiveId" clId="{5181B0D9-AA1D-4702-AA73-3F0EF3A0CD27}" dt="2024-04-22T16:44:02.831" v="106"/>
        <pc:sldMkLst>
          <pc:docMk/>
          <pc:sldMk cId="3784185046" sldId="267"/>
        </pc:sldMkLst>
        <pc:picChg chg="add mod">
          <ac:chgData name="Ramya Sree Manubramha" userId="0dcdeeea4f581f2c" providerId="LiveId" clId="{5181B0D9-AA1D-4702-AA73-3F0EF3A0CD27}" dt="2024-04-22T16:44:02.831" v="106"/>
          <ac:picMkLst>
            <pc:docMk/>
            <pc:sldMk cId="3784185046" sldId="267"/>
            <ac:picMk id="4" creationId="{6C2585E9-9AB0-1993-C19E-E870A3D0D27E}"/>
          </ac:picMkLst>
        </pc:picChg>
      </pc:sldChg>
      <pc:sldChg chg="addSp modSp modTransition">
        <pc:chgData name="Ramya Sree Manubramha" userId="0dcdeeea4f581f2c" providerId="LiveId" clId="{5181B0D9-AA1D-4702-AA73-3F0EF3A0CD27}" dt="2024-04-22T16:44:02.831" v="106"/>
        <pc:sldMkLst>
          <pc:docMk/>
          <pc:sldMk cId="2865634638" sldId="268"/>
        </pc:sldMkLst>
        <pc:picChg chg="add mod">
          <ac:chgData name="Ramya Sree Manubramha" userId="0dcdeeea4f581f2c" providerId="LiveId" clId="{5181B0D9-AA1D-4702-AA73-3F0EF3A0CD27}" dt="2024-04-22T16:44:02.831" v="106"/>
          <ac:picMkLst>
            <pc:docMk/>
            <pc:sldMk cId="2865634638" sldId="268"/>
            <ac:picMk id="3" creationId="{0F418CFA-18BA-06C3-EACC-2BDA8B78AFA5}"/>
          </ac:picMkLst>
        </pc:picChg>
      </pc:sldChg>
      <pc:sldChg chg="addSp modSp modTransition">
        <pc:chgData name="Ramya Sree Manubramha" userId="0dcdeeea4f581f2c" providerId="LiveId" clId="{5181B0D9-AA1D-4702-AA73-3F0EF3A0CD27}" dt="2024-04-22T16:44:02.831" v="106"/>
        <pc:sldMkLst>
          <pc:docMk/>
          <pc:sldMk cId="4218547831" sldId="269"/>
        </pc:sldMkLst>
        <pc:picChg chg="add mod">
          <ac:chgData name="Ramya Sree Manubramha" userId="0dcdeeea4f581f2c" providerId="LiveId" clId="{5181B0D9-AA1D-4702-AA73-3F0EF3A0CD27}" dt="2024-04-22T16:44:02.831" v="106"/>
          <ac:picMkLst>
            <pc:docMk/>
            <pc:sldMk cId="4218547831" sldId="269"/>
            <ac:picMk id="4" creationId="{2157F311-7742-FC6D-B43E-ADA49CF919EA}"/>
          </ac:picMkLst>
        </pc:picChg>
      </pc:sldChg>
      <pc:sldChg chg="addSp delSp modSp new mod setBg">
        <pc:chgData name="Ramya Sree Manubramha" userId="0dcdeeea4f581f2c" providerId="LiveId" clId="{5181B0D9-AA1D-4702-AA73-3F0EF3A0CD27}" dt="2024-04-22T08:15:53.401" v="21" actId="14100"/>
        <pc:sldMkLst>
          <pc:docMk/>
          <pc:sldMk cId="3643586129" sldId="270"/>
        </pc:sldMkLst>
        <pc:spChg chg="add del">
          <ac:chgData name="Ramya Sree Manubramha" userId="0dcdeeea4f581f2c" providerId="LiveId" clId="{5181B0D9-AA1D-4702-AA73-3F0EF3A0CD27}" dt="2024-04-22T08:14:57.386" v="10" actId="26606"/>
          <ac:spMkLst>
            <pc:docMk/>
            <pc:sldMk cId="3643586129" sldId="270"/>
            <ac:spMk id="7" creationId="{AB8C311F-7253-4AED-9701-7FC0708C41C7}"/>
          </ac:spMkLst>
        </pc:spChg>
        <pc:spChg chg="add del">
          <ac:chgData name="Ramya Sree Manubramha" userId="0dcdeeea4f581f2c" providerId="LiveId" clId="{5181B0D9-AA1D-4702-AA73-3F0EF3A0CD27}" dt="2024-04-22T08:14:57.386" v="10" actId="26606"/>
          <ac:spMkLst>
            <pc:docMk/>
            <pc:sldMk cId="3643586129" sldId="270"/>
            <ac:spMk id="9" creationId="{E2384209-CB15-4CDF-9D31-C44FD9A3F20D}"/>
          </ac:spMkLst>
        </pc:spChg>
        <pc:spChg chg="add del">
          <ac:chgData name="Ramya Sree Manubramha" userId="0dcdeeea4f581f2c" providerId="LiveId" clId="{5181B0D9-AA1D-4702-AA73-3F0EF3A0CD27}" dt="2024-04-22T08:14:57.386" v="10" actId="26606"/>
          <ac:spMkLst>
            <pc:docMk/>
            <pc:sldMk cId="3643586129" sldId="270"/>
            <ac:spMk id="11" creationId="{2633B3B5-CC90-43F0-8714-D31D1F3F0209}"/>
          </ac:spMkLst>
        </pc:spChg>
        <pc:spChg chg="add del">
          <ac:chgData name="Ramya Sree Manubramha" userId="0dcdeeea4f581f2c" providerId="LiveId" clId="{5181B0D9-AA1D-4702-AA73-3F0EF3A0CD27}" dt="2024-04-22T08:14:57.386" v="10" actId="26606"/>
          <ac:spMkLst>
            <pc:docMk/>
            <pc:sldMk cId="3643586129" sldId="270"/>
            <ac:spMk id="13" creationId="{A8D57A06-A426-446D-B02C-A2DC6B62E45E}"/>
          </ac:spMkLst>
        </pc:spChg>
        <pc:spChg chg="add del">
          <ac:chgData name="Ramya Sree Manubramha" userId="0dcdeeea4f581f2c" providerId="LiveId" clId="{5181B0D9-AA1D-4702-AA73-3F0EF3A0CD27}" dt="2024-04-22T08:14:54.573" v="7" actId="26606"/>
          <ac:spMkLst>
            <pc:docMk/>
            <pc:sldMk cId="3643586129" sldId="270"/>
            <ac:spMk id="18" creationId="{C7D023E4-8DE1-436E-9847-ED6A4B4B04FD}"/>
          </ac:spMkLst>
        </pc:spChg>
        <pc:spChg chg="add del">
          <ac:chgData name="Ramya Sree Manubramha" userId="0dcdeeea4f581f2c" providerId="LiveId" clId="{5181B0D9-AA1D-4702-AA73-3F0EF3A0CD27}" dt="2024-04-22T08:14:54.573" v="7" actId="26606"/>
          <ac:spMkLst>
            <pc:docMk/>
            <pc:sldMk cId="3643586129" sldId="270"/>
            <ac:spMk id="20" creationId="{8B2B1708-8CE4-4A20-94F5-55118AE2CBD7}"/>
          </ac:spMkLst>
        </pc:spChg>
        <pc:spChg chg="add">
          <ac:chgData name="Ramya Sree Manubramha" userId="0dcdeeea4f581f2c" providerId="LiveId" clId="{5181B0D9-AA1D-4702-AA73-3F0EF3A0CD27}" dt="2024-04-22T08:14:57.386" v="10" actId="26606"/>
          <ac:spMkLst>
            <pc:docMk/>
            <pc:sldMk cId="3643586129" sldId="270"/>
            <ac:spMk id="24" creationId="{A8D57A06-A426-446D-B02C-A2DC6B62E45E}"/>
          </ac:spMkLst>
        </pc:spChg>
        <pc:spChg chg="add del">
          <ac:chgData name="Ramya Sree Manubramha" userId="0dcdeeea4f581f2c" providerId="LiveId" clId="{5181B0D9-AA1D-4702-AA73-3F0EF3A0CD27}" dt="2024-04-22T08:14:57.386" v="9" actId="26606"/>
          <ac:spMkLst>
            <pc:docMk/>
            <pc:sldMk cId="3643586129" sldId="270"/>
            <ac:spMk id="35" creationId="{42A4FC2C-047E-45A5-965D-8E1E3BF09BC6}"/>
          </ac:spMkLst>
        </pc:spChg>
        <pc:spChg chg="add">
          <ac:chgData name="Ramya Sree Manubramha" userId="0dcdeeea4f581f2c" providerId="LiveId" clId="{5181B0D9-AA1D-4702-AA73-3F0EF3A0CD27}" dt="2024-04-22T08:14:57.386" v="10" actId="26606"/>
          <ac:spMkLst>
            <pc:docMk/>
            <pc:sldMk cId="3643586129" sldId="270"/>
            <ac:spMk id="37" creationId="{AB8C311F-7253-4AED-9701-7FC0708C41C7}"/>
          </ac:spMkLst>
        </pc:spChg>
        <pc:spChg chg="add">
          <ac:chgData name="Ramya Sree Manubramha" userId="0dcdeeea4f581f2c" providerId="LiveId" clId="{5181B0D9-AA1D-4702-AA73-3F0EF3A0CD27}" dt="2024-04-22T08:14:57.386" v="10" actId="26606"/>
          <ac:spMkLst>
            <pc:docMk/>
            <pc:sldMk cId="3643586129" sldId="270"/>
            <ac:spMk id="38" creationId="{E2384209-CB15-4CDF-9D31-C44FD9A3F20D}"/>
          </ac:spMkLst>
        </pc:spChg>
        <pc:spChg chg="add">
          <ac:chgData name="Ramya Sree Manubramha" userId="0dcdeeea4f581f2c" providerId="LiveId" clId="{5181B0D9-AA1D-4702-AA73-3F0EF3A0CD27}" dt="2024-04-22T08:14:57.386" v="10" actId="26606"/>
          <ac:spMkLst>
            <pc:docMk/>
            <pc:sldMk cId="3643586129" sldId="270"/>
            <ac:spMk id="39" creationId="{2633B3B5-CC90-43F0-8714-D31D1F3F0209}"/>
          </ac:spMkLst>
        </pc:spChg>
        <pc:grpChg chg="add del">
          <ac:chgData name="Ramya Sree Manubramha" userId="0dcdeeea4f581f2c" providerId="LiveId" clId="{5181B0D9-AA1D-4702-AA73-3F0EF3A0CD27}" dt="2024-04-22T08:14:54.573" v="7" actId="26606"/>
          <ac:grpSpMkLst>
            <pc:docMk/>
            <pc:sldMk cId="3643586129" sldId="270"/>
            <ac:grpSpMk id="22" creationId="{EC2D6DD8-FAD6-401D-9DE6-71DD04C980F3}"/>
          </ac:grpSpMkLst>
        </pc:grpChg>
        <pc:grpChg chg="add del">
          <ac:chgData name="Ramya Sree Manubramha" userId="0dcdeeea4f581f2c" providerId="LiveId" clId="{5181B0D9-AA1D-4702-AA73-3F0EF3A0CD27}" dt="2024-04-22T08:14:54.573" v="7" actId="26606"/>
          <ac:grpSpMkLst>
            <pc:docMk/>
            <pc:sldMk cId="3643586129" sldId="270"/>
            <ac:grpSpMk id="26" creationId="{43F5E015-E085-4624-B431-B42414448684}"/>
          </ac:grpSpMkLst>
        </pc:grpChg>
        <pc:picChg chg="add mod">
          <ac:chgData name="Ramya Sree Manubramha" userId="0dcdeeea4f581f2c" providerId="LiveId" clId="{5181B0D9-AA1D-4702-AA73-3F0EF3A0CD27}" dt="2024-04-22T08:15:01.964" v="11" actId="14100"/>
          <ac:picMkLst>
            <pc:docMk/>
            <pc:sldMk cId="3643586129" sldId="270"/>
            <ac:picMk id="2" creationId="{03223082-7A15-75F6-BFEA-5290BE6A6C66}"/>
          </ac:picMkLst>
        </pc:picChg>
        <pc:picChg chg="add mod">
          <ac:chgData name="Ramya Sree Manubramha" userId="0dcdeeea4f581f2c" providerId="LiveId" clId="{5181B0D9-AA1D-4702-AA73-3F0EF3A0CD27}" dt="2024-04-22T08:15:53.401" v="21" actId="14100"/>
          <ac:picMkLst>
            <pc:docMk/>
            <pc:sldMk cId="3643586129" sldId="270"/>
            <ac:picMk id="4" creationId="{4FC6B931-D718-47B0-979B-C0618246BAE8}"/>
          </ac:picMkLst>
        </pc:picChg>
      </pc:sldChg>
      <pc:sldChg chg="addSp delSp modSp new mod ord modTransition setBg modClrScheme chgLayout">
        <pc:chgData name="Ramya Sree Manubramha" userId="0dcdeeea4f581f2c" providerId="LiveId" clId="{5181B0D9-AA1D-4702-AA73-3F0EF3A0CD27}" dt="2024-04-22T16:44:02.831" v="106"/>
        <pc:sldMkLst>
          <pc:docMk/>
          <pc:sldMk cId="4156019399" sldId="271"/>
        </pc:sldMkLst>
        <pc:spChg chg="del mod ord">
          <ac:chgData name="Ramya Sree Manubramha" userId="0dcdeeea4f581f2c" providerId="LiveId" clId="{5181B0D9-AA1D-4702-AA73-3F0EF3A0CD27}" dt="2024-04-22T08:22:36.673" v="63" actId="21"/>
          <ac:spMkLst>
            <pc:docMk/>
            <pc:sldMk cId="4156019399" sldId="271"/>
            <ac:spMk id="2" creationId="{E6C61DF4-CA5D-38BD-A20A-A8F9444F101A}"/>
          </ac:spMkLst>
        </pc:spChg>
        <pc:spChg chg="mod ord">
          <ac:chgData name="Ramya Sree Manubramha" userId="0dcdeeea4f581f2c" providerId="LiveId" clId="{5181B0D9-AA1D-4702-AA73-3F0EF3A0CD27}" dt="2024-04-22T08:23:04.126" v="67" actId="14100"/>
          <ac:spMkLst>
            <pc:docMk/>
            <pc:sldMk cId="4156019399" sldId="271"/>
            <ac:spMk id="3" creationId="{21D94C29-8EC5-738A-E67C-FD105E4F090F}"/>
          </ac:spMkLst>
        </pc:spChg>
        <pc:picChg chg="add mod">
          <ac:chgData name="Ramya Sree Manubramha" userId="0dcdeeea4f581f2c" providerId="LiveId" clId="{5181B0D9-AA1D-4702-AA73-3F0EF3A0CD27}" dt="2024-04-22T08:22:46.017" v="64" actId="1076"/>
          <ac:picMkLst>
            <pc:docMk/>
            <pc:sldMk cId="4156019399" sldId="271"/>
            <ac:picMk id="4" creationId="{38132311-5B40-14FB-3367-0758A32E8F78}"/>
          </ac:picMkLst>
        </pc:picChg>
        <pc:picChg chg="add mod">
          <ac:chgData name="Ramya Sree Manubramha" userId="0dcdeeea4f581f2c" providerId="LiveId" clId="{5181B0D9-AA1D-4702-AA73-3F0EF3A0CD27}" dt="2024-04-22T16:44:02.831" v="106"/>
          <ac:picMkLst>
            <pc:docMk/>
            <pc:sldMk cId="4156019399" sldId="271"/>
            <ac:picMk id="4" creationId="{6D473A38-9AC2-5DC7-F166-8AC8ED3530FF}"/>
          </ac:picMkLst>
        </pc:picChg>
      </pc:sldChg>
      <pc:sldChg chg="addSp modSp modTransition">
        <pc:chgData name="Ramya Sree Manubramha" userId="0dcdeeea4f581f2c" providerId="LiveId" clId="{5181B0D9-AA1D-4702-AA73-3F0EF3A0CD27}" dt="2024-04-22T16:44:02.831" v="106"/>
        <pc:sldMkLst>
          <pc:docMk/>
          <pc:sldMk cId="2665598955" sldId="272"/>
        </pc:sldMkLst>
        <pc:picChg chg="add mod">
          <ac:chgData name="Ramya Sree Manubramha" userId="0dcdeeea4f581f2c" providerId="LiveId" clId="{5181B0D9-AA1D-4702-AA73-3F0EF3A0CD27}" dt="2024-04-22T16:44:02.831" v="106"/>
          <ac:picMkLst>
            <pc:docMk/>
            <pc:sldMk cId="2665598955" sldId="272"/>
            <ac:picMk id="5" creationId="{C7ECCBA0-2886-AE0F-0F9C-2891F315A7BC}"/>
          </ac:picMkLst>
        </pc:picChg>
      </pc:sldChg>
    </pc:docChg>
  </pc:docChgLst>
  <pc:docChgLst>
    <pc:chgData name="sowjanya kamineni" userId="270a5678a12fdcbe" providerId="LiveId" clId="{F4102BBE-3B43-4AF1-9819-F4EF4EE5BB45}"/>
    <pc:docChg chg="custSel modSld">
      <pc:chgData name="sowjanya kamineni" userId="270a5678a12fdcbe" providerId="LiveId" clId="{F4102BBE-3B43-4AF1-9819-F4EF4EE5BB45}" dt="2024-04-22T05:07:00.296" v="5"/>
      <pc:docMkLst>
        <pc:docMk/>
      </pc:docMkLst>
      <pc:sldChg chg="addSp modSp mod setBg">
        <pc:chgData name="sowjanya kamineni" userId="270a5678a12fdcbe" providerId="LiveId" clId="{F4102BBE-3B43-4AF1-9819-F4EF4EE5BB45}" dt="2024-04-22T05:05:59.873" v="0" actId="26606"/>
        <pc:sldMkLst>
          <pc:docMk/>
          <pc:sldMk cId="3858167143" sldId="261"/>
        </pc:sldMkLst>
        <pc:spChg chg="mod">
          <ac:chgData name="sowjanya kamineni" userId="270a5678a12fdcbe" providerId="LiveId" clId="{F4102BBE-3B43-4AF1-9819-F4EF4EE5BB45}" dt="2024-04-22T05:05:59.873" v="0" actId="26606"/>
          <ac:spMkLst>
            <pc:docMk/>
            <pc:sldMk cId="3858167143" sldId="261"/>
            <ac:spMk id="2" creationId="{2D637B4A-F063-49E3-8002-AE3705FCD0C5}"/>
          </ac:spMkLst>
        </pc:spChg>
        <pc:spChg chg="add">
          <ac:chgData name="sowjanya kamineni" userId="270a5678a12fdcbe" providerId="LiveId" clId="{F4102BBE-3B43-4AF1-9819-F4EF4EE5BB45}" dt="2024-04-22T05:05:59.873" v="0" actId="26606"/>
          <ac:spMkLst>
            <pc:docMk/>
            <pc:sldMk cId="3858167143" sldId="261"/>
            <ac:spMk id="13" creationId="{6753252F-4873-4F63-801D-CC719279A7D5}"/>
          </ac:spMkLst>
        </pc:spChg>
        <pc:spChg chg="add">
          <ac:chgData name="sowjanya kamineni" userId="270a5678a12fdcbe" providerId="LiveId" clId="{F4102BBE-3B43-4AF1-9819-F4EF4EE5BB45}" dt="2024-04-22T05:05:59.873" v="0" actId="26606"/>
          <ac:spMkLst>
            <pc:docMk/>
            <pc:sldMk cId="3858167143" sldId="261"/>
            <ac:spMk id="15" creationId="{047C8CCB-F95D-4249-92DD-651249D3535A}"/>
          </ac:spMkLst>
        </pc:spChg>
        <pc:picChg chg="mod">
          <ac:chgData name="sowjanya kamineni" userId="270a5678a12fdcbe" providerId="LiveId" clId="{F4102BBE-3B43-4AF1-9819-F4EF4EE5BB45}" dt="2024-04-22T05:05:59.873" v="0" actId="26606"/>
          <ac:picMkLst>
            <pc:docMk/>
            <pc:sldMk cId="3858167143" sldId="261"/>
            <ac:picMk id="8" creationId="{9BFFE049-BEC3-2860-78FF-2C2D047CBA74}"/>
          </ac:picMkLst>
        </pc:picChg>
      </pc:sldChg>
      <pc:sldChg chg="addSp delSp modSp mod setBg">
        <pc:chgData name="sowjanya kamineni" userId="270a5678a12fdcbe" providerId="LiveId" clId="{F4102BBE-3B43-4AF1-9819-F4EF4EE5BB45}" dt="2024-04-22T05:06:20.396" v="1" actId="26606"/>
        <pc:sldMkLst>
          <pc:docMk/>
          <pc:sldMk cId="3004954393" sldId="264"/>
        </pc:sldMkLst>
        <pc:spChg chg="mod">
          <ac:chgData name="sowjanya kamineni" userId="270a5678a12fdcbe" providerId="LiveId" clId="{F4102BBE-3B43-4AF1-9819-F4EF4EE5BB45}" dt="2024-04-22T05:06:20.396" v="1" actId="26606"/>
          <ac:spMkLst>
            <pc:docMk/>
            <pc:sldMk cId="3004954393" sldId="264"/>
            <ac:spMk id="2" creationId="{F3A7C0E0-1793-00E7-1622-8FAB51B4CFF4}"/>
          </ac:spMkLst>
        </pc:spChg>
        <pc:spChg chg="del">
          <ac:chgData name="sowjanya kamineni" userId="270a5678a12fdcbe" providerId="LiveId" clId="{F4102BBE-3B43-4AF1-9819-F4EF4EE5BB45}" dt="2024-04-22T05:06:20.396" v="1" actId="26606"/>
          <ac:spMkLst>
            <pc:docMk/>
            <pc:sldMk cId="3004954393" sldId="264"/>
            <ac:spMk id="3" creationId="{8F6D6FAC-D02F-502E-A34E-4257E3499F67}"/>
          </ac:spMkLst>
        </pc:spChg>
        <pc:spChg chg="add">
          <ac:chgData name="sowjanya kamineni" userId="270a5678a12fdcbe" providerId="LiveId" clId="{F4102BBE-3B43-4AF1-9819-F4EF4EE5BB45}" dt="2024-04-22T05:06:20.396" v="1" actId="26606"/>
          <ac:spMkLst>
            <pc:docMk/>
            <pc:sldMk cId="3004954393" sldId="264"/>
            <ac:spMk id="9" creationId="{53B021B3-DE93-4AB7-8A18-CF5F1CED88B8}"/>
          </ac:spMkLst>
        </pc:spChg>
        <pc:spChg chg="add">
          <ac:chgData name="sowjanya kamineni" userId="270a5678a12fdcbe" providerId="LiveId" clId="{F4102BBE-3B43-4AF1-9819-F4EF4EE5BB45}" dt="2024-04-22T05:06:20.396" v="1" actId="26606"/>
          <ac:spMkLst>
            <pc:docMk/>
            <pc:sldMk cId="3004954393" sldId="264"/>
            <ac:spMk id="11" creationId="{52D502E5-F6B4-4D58-B4AE-FC466FF15EE8}"/>
          </ac:spMkLst>
        </pc:spChg>
        <pc:spChg chg="add">
          <ac:chgData name="sowjanya kamineni" userId="270a5678a12fdcbe" providerId="LiveId" clId="{F4102BBE-3B43-4AF1-9819-F4EF4EE5BB45}" dt="2024-04-22T05:06:20.396" v="1" actId="26606"/>
          <ac:spMkLst>
            <pc:docMk/>
            <pc:sldMk cId="3004954393" sldId="264"/>
            <ac:spMk id="13" creationId="{9DECDBF4-02B6-4BB4-B65B-B8107AD6A9E8}"/>
          </ac:spMkLst>
        </pc:spChg>
        <pc:graphicFrameChg chg="add">
          <ac:chgData name="sowjanya kamineni" userId="270a5678a12fdcbe" providerId="LiveId" clId="{F4102BBE-3B43-4AF1-9819-F4EF4EE5BB45}" dt="2024-04-22T05:06:20.396" v="1" actId="26606"/>
          <ac:graphicFrameMkLst>
            <pc:docMk/>
            <pc:sldMk cId="3004954393" sldId="264"/>
            <ac:graphicFrameMk id="5" creationId="{AB2A596C-863E-F37B-BEAC-35535EBB31B3}"/>
          </ac:graphicFrameMkLst>
        </pc:graphicFrameChg>
      </pc:sldChg>
      <pc:sldChg chg="addSp delSp modSp mod setBg">
        <pc:chgData name="sowjanya kamineni" userId="270a5678a12fdcbe" providerId="LiveId" clId="{F4102BBE-3B43-4AF1-9819-F4EF4EE5BB45}" dt="2024-04-22T05:06:45.741" v="2" actId="26606"/>
        <pc:sldMkLst>
          <pc:docMk/>
          <pc:sldMk cId="3784185046" sldId="267"/>
        </pc:sldMkLst>
        <pc:spChg chg="mod">
          <ac:chgData name="sowjanya kamineni" userId="270a5678a12fdcbe" providerId="LiveId" clId="{F4102BBE-3B43-4AF1-9819-F4EF4EE5BB45}" dt="2024-04-22T05:06:45.741" v="2" actId="26606"/>
          <ac:spMkLst>
            <pc:docMk/>
            <pc:sldMk cId="3784185046" sldId="267"/>
            <ac:spMk id="2" creationId="{DA1BFCFA-9556-D8A7-423A-07E41BA903C9}"/>
          </ac:spMkLst>
        </pc:spChg>
        <pc:spChg chg="del">
          <ac:chgData name="sowjanya kamineni" userId="270a5678a12fdcbe" providerId="LiveId" clId="{F4102BBE-3B43-4AF1-9819-F4EF4EE5BB45}" dt="2024-04-22T05:06:45.741" v="2" actId="26606"/>
          <ac:spMkLst>
            <pc:docMk/>
            <pc:sldMk cId="3784185046" sldId="267"/>
            <ac:spMk id="5127" creationId="{D4771268-CB57-404A-9271-370EB28F6090}"/>
          </ac:spMkLst>
        </pc:spChg>
        <pc:spChg chg="add">
          <ac:chgData name="sowjanya kamineni" userId="270a5678a12fdcbe" providerId="LiveId" clId="{F4102BBE-3B43-4AF1-9819-F4EF4EE5BB45}" dt="2024-04-22T05:06:45.741" v="2" actId="26606"/>
          <ac:spMkLst>
            <pc:docMk/>
            <pc:sldMk cId="3784185046" sldId="267"/>
            <ac:spMk id="5132" creationId="{6AA24DE7-C336-4994-8C52-D9B3F3D0FA4D}"/>
          </ac:spMkLst>
        </pc:spChg>
        <pc:picChg chg="mod">
          <ac:chgData name="sowjanya kamineni" userId="270a5678a12fdcbe" providerId="LiveId" clId="{F4102BBE-3B43-4AF1-9819-F4EF4EE5BB45}" dt="2024-04-22T05:06:45.741" v="2" actId="26606"/>
          <ac:picMkLst>
            <pc:docMk/>
            <pc:sldMk cId="3784185046" sldId="267"/>
            <ac:picMk id="5122" creationId="{C6A7F6A9-3B1A-DEC4-BBC0-DA6604CD14F4}"/>
          </ac:picMkLst>
        </pc:picChg>
      </pc:sldChg>
      <pc:sldChg chg="addSp delSp modSp mod">
        <pc:chgData name="sowjanya kamineni" userId="270a5678a12fdcbe" providerId="LiveId" clId="{F4102BBE-3B43-4AF1-9819-F4EF4EE5BB45}" dt="2024-04-22T05:06:51.785" v="3" actId="26606"/>
        <pc:sldMkLst>
          <pc:docMk/>
          <pc:sldMk cId="2865634638" sldId="268"/>
        </pc:sldMkLst>
        <pc:spChg chg="del">
          <ac:chgData name="sowjanya kamineni" userId="270a5678a12fdcbe" providerId="LiveId" clId="{F4102BBE-3B43-4AF1-9819-F4EF4EE5BB45}" dt="2024-04-22T05:06:51.785" v="3" actId="26606"/>
          <ac:spMkLst>
            <pc:docMk/>
            <pc:sldMk cId="2865634638" sldId="268"/>
            <ac:spMk id="6151" creationId="{DA2E7C1E-2B5A-4BBA-AE51-1CD8C19309D7}"/>
          </ac:spMkLst>
        </pc:spChg>
        <pc:spChg chg="del">
          <ac:chgData name="sowjanya kamineni" userId="270a5678a12fdcbe" providerId="LiveId" clId="{F4102BBE-3B43-4AF1-9819-F4EF4EE5BB45}" dt="2024-04-22T05:06:51.785" v="3" actId="26606"/>
          <ac:spMkLst>
            <pc:docMk/>
            <pc:sldMk cId="2865634638" sldId="268"/>
            <ac:spMk id="6153" creationId="{43DF76B1-5174-4FAF-9D19-FFEE98426836}"/>
          </ac:spMkLst>
        </pc:spChg>
        <pc:spChg chg="add">
          <ac:chgData name="sowjanya kamineni" userId="270a5678a12fdcbe" providerId="LiveId" clId="{F4102BBE-3B43-4AF1-9819-F4EF4EE5BB45}" dt="2024-04-22T05:06:51.785" v="3" actId="26606"/>
          <ac:spMkLst>
            <pc:docMk/>
            <pc:sldMk cId="2865634638" sldId="268"/>
            <ac:spMk id="6158" creationId="{32BC26D8-82FB-445E-AA49-62A77D7C1EE0}"/>
          </ac:spMkLst>
        </pc:spChg>
        <pc:spChg chg="add">
          <ac:chgData name="sowjanya kamineni" userId="270a5678a12fdcbe" providerId="LiveId" clId="{F4102BBE-3B43-4AF1-9819-F4EF4EE5BB45}" dt="2024-04-22T05:06:51.785" v="3" actId="26606"/>
          <ac:spMkLst>
            <pc:docMk/>
            <pc:sldMk cId="2865634638" sldId="268"/>
            <ac:spMk id="6160" creationId="{CB44330D-EA18-4254-AA95-EB49948539B8}"/>
          </ac:spMkLst>
        </pc:spChg>
        <pc:picChg chg="mod">
          <ac:chgData name="sowjanya kamineni" userId="270a5678a12fdcbe" providerId="LiveId" clId="{F4102BBE-3B43-4AF1-9819-F4EF4EE5BB45}" dt="2024-04-22T05:06:51.785" v="3" actId="26606"/>
          <ac:picMkLst>
            <pc:docMk/>
            <pc:sldMk cId="2865634638" sldId="268"/>
            <ac:picMk id="6146" creationId="{600BAC7F-6AB2-5C5D-4681-D0145B256A19}"/>
          </ac:picMkLst>
        </pc:picChg>
      </pc:sldChg>
      <pc:sldChg chg="addSp delSp modSp mod addAnim">
        <pc:chgData name="sowjanya kamineni" userId="270a5678a12fdcbe" providerId="LiveId" clId="{F4102BBE-3B43-4AF1-9819-F4EF4EE5BB45}" dt="2024-04-22T05:07:00.296" v="5"/>
        <pc:sldMkLst>
          <pc:docMk/>
          <pc:sldMk cId="4218547831" sldId="269"/>
        </pc:sldMkLst>
        <pc:spChg chg="mod">
          <ac:chgData name="sowjanya kamineni" userId="270a5678a12fdcbe" providerId="LiveId" clId="{F4102BBE-3B43-4AF1-9819-F4EF4EE5BB45}" dt="2024-04-22T05:07:00.294" v="4" actId="26606"/>
          <ac:spMkLst>
            <pc:docMk/>
            <pc:sldMk cId="4218547831" sldId="269"/>
            <ac:spMk id="2" creationId="{BC897B8C-2886-BE57-C58A-5B2B7A5779E7}"/>
          </ac:spMkLst>
        </pc:spChg>
        <pc:spChg chg="del">
          <ac:chgData name="sowjanya kamineni" userId="270a5678a12fdcbe" providerId="LiveId" clId="{F4102BBE-3B43-4AF1-9819-F4EF4EE5BB45}" dt="2024-04-22T05:07:00.294" v="4" actId="26606"/>
          <ac:spMkLst>
            <pc:docMk/>
            <pc:sldMk cId="4218547831" sldId="269"/>
            <ac:spMk id="7" creationId="{289ED1AA-8684-4D37-B208-8777E1A7780D}"/>
          </ac:spMkLst>
        </pc:spChg>
        <pc:spChg chg="del">
          <ac:chgData name="sowjanya kamineni" userId="270a5678a12fdcbe" providerId="LiveId" clId="{F4102BBE-3B43-4AF1-9819-F4EF4EE5BB45}" dt="2024-04-22T05:07:00.294" v="4" actId="26606"/>
          <ac:spMkLst>
            <pc:docMk/>
            <pc:sldMk cId="4218547831" sldId="269"/>
            <ac:spMk id="9" creationId="{4180E01B-B1F4-437C-807D-1C930718EE64}"/>
          </ac:spMkLst>
        </pc:spChg>
        <pc:spChg chg="del">
          <ac:chgData name="sowjanya kamineni" userId="270a5678a12fdcbe" providerId="LiveId" clId="{F4102BBE-3B43-4AF1-9819-F4EF4EE5BB45}" dt="2024-04-22T05:07:00.294" v="4" actId="26606"/>
          <ac:spMkLst>
            <pc:docMk/>
            <pc:sldMk cId="4218547831" sldId="269"/>
            <ac:spMk id="11" creationId="{41F77738-2AF0-4750-A0C7-F97C2C17590E}"/>
          </ac:spMkLst>
        </pc:spChg>
        <pc:spChg chg="add">
          <ac:chgData name="sowjanya kamineni" userId="270a5678a12fdcbe" providerId="LiveId" clId="{F4102BBE-3B43-4AF1-9819-F4EF4EE5BB45}" dt="2024-04-22T05:07:00.294" v="4" actId="26606"/>
          <ac:spMkLst>
            <pc:docMk/>
            <pc:sldMk cId="4218547831" sldId="269"/>
            <ac:spMk id="17" creationId="{8870DEF6-46A2-D4F8-8BE6-91165D93ECC4}"/>
          </ac:spMkLst>
        </pc:spChg>
        <pc:picChg chg="add">
          <ac:chgData name="sowjanya kamineni" userId="270a5678a12fdcbe" providerId="LiveId" clId="{F4102BBE-3B43-4AF1-9819-F4EF4EE5BB45}" dt="2024-04-22T05:07:00.294" v="4" actId="26606"/>
          <ac:picMkLst>
            <pc:docMk/>
            <pc:sldMk cId="4218547831" sldId="269"/>
            <ac:picMk id="13" creationId="{C29DA166-9D89-3AAF-6577-81391B4D14D8}"/>
          </ac:picMkLst>
        </pc:picChg>
        <pc:cxnChg chg="add">
          <ac:chgData name="sowjanya kamineni" userId="270a5678a12fdcbe" providerId="LiveId" clId="{F4102BBE-3B43-4AF1-9819-F4EF4EE5BB45}" dt="2024-04-22T05:07:00.294" v="4" actId="26606"/>
          <ac:cxnSpMkLst>
            <pc:docMk/>
            <pc:sldMk cId="4218547831" sldId="269"/>
            <ac:cxnSpMk id="19" creationId="{522632D6-DED9-FDEC-FD9F-09FF0A4544CC}"/>
          </ac:cxnSpMkLst>
        </pc:cxn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_rels/data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_rels/drawing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97ED23F2-5B59-422A-AB6E-730A7386C9C2}" type="doc">
      <dgm:prSet loTypeId="urn:microsoft.com/office/officeart/2018/5/layout/IconCircle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EBE3D391-0A03-4D52-B660-C62DEF85B901}">
      <dgm:prSet/>
      <dgm:spPr/>
      <dgm:t>
        <a:bodyPr/>
        <a:lstStyle/>
        <a:p>
          <a:pPr>
            <a:defRPr cap="all"/>
          </a:pPr>
          <a:r>
            <a:rPr lang="en-US"/>
            <a:t>Identifying hotspot locations of car accidents</a:t>
          </a:r>
        </a:p>
      </dgm:t>
    </dgm:pt>
    <dgm:pt modelId="{2308EA78-204A-42DD-9620-A65BFE59558C}" type="parTrans" cxnId="{01F3536B-98DD-429B-BA60-A74FA5BF1B0B}">
      <dgm:prSet/>
      <dgm:spPr/>
      <dgm:t>
        <a:bodyPr/>
        <a:lstStyle/>
        <a:p>
          <a:endParaRPr lang="en-US"/>
        </a:p>
      </dgm:t>
    </dgm:pt>
    <dgm:pt modelId="{3860B0BD-BFCC-4323-A605-049890BD1D27}" type="sibTrans" cxnId="{01F3536B-98DD-429B-BA60-A74FA5BF1B0B}">
      <dgm:prSet/>
      <dgm:spPr/>
      <dgm:t>
        <a:bodyPr/>
        <a:lstStyle/>
        <a:p>
          <a:endParaRPr lang="en-US"/>
        </a:p>
      </dgm:t>
    </dgm:pt>
    <dgm:pt modelId="{7DEBAAC3-50EA-480C-B547-89B1D696D86D}">
      <dgm:prSet/>
      <dgm:spPr/>
      <dgm:t>
        <a:bodyPr/>
        <a:lstStyle/>
        <a:p>
          <a:pPr>
            <a:defRPr cap="all"/>
          </a:pPr>
          <a:r>
            <a:rPr lang="en-US"/>
            <a:t>Studying the impact of environmental effects</a:t>
          </a:r>
        </a:p>
      </dgm:t>
    </dgm:pt>
    <dgm:pt modelId="{BBADCA4A-9BDA-43F4-8C1F-7DC87DC22A78}" type="parTrans" cxnId="{69B7CB88-E3CE-4EC6-8E21-DB2CBAD2ADB3}">
      <dgm:prSet/>
      <dgm:spPr/>
      <dgm:t>
        <a:bodyPr/>
        <a:lstStyle/>
        <a:p>
          <a:endParaRPr lang="en-US"/>
        </a:p>
      </dgm:t>
    </dgm:pt>
    <dgm:pt modelId="{47CA7A3C-1F29-4A24-BE99-71CF2F6ED0EE}" type="sibTrans" cxnId="{69B7CB88-E3CE-4EC6-8E21-DB2CBAD2ADB3}">
      <dgm:prSet/>
      <dgm:spPr/>
      <dgm:t>
        <a:bodyPr/>
        <a:lstStyle/>
        <a:p>
          <a:endParaRPr lang="en-US"/>
        </a:p>
      </dgm:t>
    </dgm:pt>
    <dgm:pt modelId="{6378191D-4BC1-4B5C-A324-5564C25CCD1A}">
      <dgm:prSet/>
      <dgm:spPr/>
      <dgm:t>
        <a:bodyPr/>
        <a:lstStyle/>
        <a:p>
          <a:pPr>
            <a:defRPr cap="all"/>
          </a:pPr>
          <a:r>
            <a:rPr lang="en-US"/>
            <a:t>Casualty Analysis</a:t>
          </a:r>
        </a:p>
      </dgm:t>
    </dgm:pt>
    <dgm:pt modelId="{C5C9ECDC-A8BF-4596-A62D-956628F5657C}" type="parTrans" cxnId="{305AB36B-9423-49C2-82AA-CCCF8F60E635}">
      <dgm:prSet/>
      <dgm:spPr/>
      <dgm:t>
        <a:bodyPr/>
        <a:lstStyle/>
        <a:p>
          <a:endParaRPr lang="en-US"/>
        </a:p>
      </dgm:t>
    </dgm:pt>
    <dgm:pt modelId="{8C450469-56BA-4A86-8C24-2B2754AFED18}" type="sibTrans" cxnId="{305AB36B-9423-49C2-82AA-CCCF8F60E635}">
      <dgm:prSet/>
      <dgm:spPr/>
      <dgm:t>
        <a:bodyPr/>
        <a:lstStyle/>
        <a:p>
          <a:endParaRPr lang="en-US"/>
        </a:p>
      </dgm:t>
    </dgm:pt>
    <dgm:pt modelId="{5EF03B8A-3CE8-4D0A-AEC7-30E572C5DC65}" type="pres">
      <dgm:prSet presAssocID="{97ED23F2-5B59-422A-AB6E-730A7386C9C2}" presName="root" presStyleCnt="0">
        <dgm:presLayoutVars>
          <dgm:dir/>
          <dgm:resizeHandles val="exact"/>
        </dgm:presLayoutVars>
      </dgm:prSet>
      <dgm:spPr/>
    </dgm:pt>
    <dgm:pt modelId="{C55F40ED-78C3-4AD4-9DC4-CBCB2A07EDA4}" type="pres">
      <dgm:prSet presAssocID="{EBE3D391-0A03-4D52-B660-C62DEF85B901}" presName="compNode" presStyleCnt="0"/>
      <dgm:spPr/>
    </dgm:pt>
    <dgm:pt modelId="{CD779FA1-E74C-48A2-8B17-E1EFD73ADE3C}" type="pres">
      <dgm:prSet presAssocID="{EBE3D391-0A03-4D52-B660-C62DEF85B901}" presName="iconBgRect" presStyleLbl="bgShp" presStyleIdx="0" presStyleCnt="3"/>
      <dgm:spPr/>
    </dgm:pt>
    <dgm:pt modelId="{4C786B5D-462C-4766-9102-52AAD55A76C3}" type="pres">
      <dgm:prSet presAssocID="{EBE3D391-0A03-4D52-B660-C62DEF85B90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ar"/>
        </a:ext>
      </dgm:extLst>
    </dgm:pt>
    <dgm:pt modelId="{C72243C2-4856-4FF1-BAC9-C751C6E26A58}" type="pres">
      <dgm:prSet presAssocID="{EBE3D391-0A03-4D52-B660-C62DEF85B901}" presName="spaceRect" presStyleCnt="0"/>
      <dgm:spPr/>
    </dgm:pt>
    <dgm:pt modelId="{438E5231-147F-4E90-A185-7051269603B3}" type="pres">
      <dgm:prSet presAssocID="{EBE3D391-0A03-4D52-B660-C62DEF85B901}" presName="textRect" presStyleLbl="revTx" presStyleIdx="0" presStyleCnt="3">
        <dgm:presLayoutVars>
          <dgm:chMax val="1"/>
          <dgm:chPref val="1"/>
        </dgm:presLayoutVars>
      </dgm:prSet>
      <dgm:spPr/>
    </dgm:pt>
    <dgm:pt modelId="{775196F1-CD9B-4479-AB1C-298B65F869E0}" type="pres">
      <dgm:prSet presAssocID="{3860B0BD-BFCC-4323-A605-049890BD1D27}" presName="sibTrans" presStyleCnt="0"/>
      <dgm:spPr/>
    </dgm:pt>
    <dgm:pt modelId="{73426885-D669-48D5-BAB2-0D48D68BBF26}" type="pres">
      <dgm:prSet presAssocID="{7DEBAAC3-50EA-480C-B547-89B1D696D86D}" presName="compNode" presStyleCnt="0"/>
      <dgm:spPr/>
    </dgm:pt>
    <dgm:pt modelId="{A8813E1E-05CC-456C-AE3F-C4DD5D6885AF}" type="pres">
      <dgm:prSet presAssocID="{7DEBAAC3-50EA-480C-B547-89B1D696D86D}" presName="iconBgRect" presStyleLbl="bgShp" presStyleIdx="1" presStyleCnt="3"/>
      <dgm:spPr/>
    </dgm:pt>
    <dgm:pt modelId="{2AC461F5-E5F6-4768-B13E-061D13211E28}" type="pres">
      <dgm:prSet presAssocID="{7DEBAAC3-50EA-480C-B547-89B1D696D86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eciduous tree"/>
        </a:ext>
      </dgm:extLst>
    </dgm:pt>
    <dgm:pt modelId="{9B18852E-7F4A-429B-AB75-E56C2841CC01}" type="pres">
      <dgm:prSet presAssocID="{7DEBAAC3-50EA-480C-B547-89B1D696D86D}" presName="spaceRect" presStyleCnt="0"/>
      <dgm:spPr/>
    </dgm:pt>
    <dgm:pt modelId="{F823E105-C25C-4B73-8EDF-14715E0DDAEC}" type="pres">
      <dgm:prSet presAssocID="{7DEBAAC3-50EA-480C-B547-89B1D696D86D}" presName="textRect" presStyleLbl="revTx" presStyleIdx="1" presStyleCnt="3">
        <dgm:presLayoutVars>
          <dgm:chMax val="1"/>
          <dgm:chPref val="1"/>
        </dgm:presLayoutVars>
      </dgm:prSet>
      <dgm:spPr/>
    </dgm:pt>
    <dgm:pt modelId="{7615DB59-90D6-4907-A86F-2687D3C1C2CB}" type="pres">
      <dgm:prSet presAssocID="{47CA7A3C-1F29-4A24-BE99-71CF2F6ED0EE}" presName="sibTrans" presStyleCnt="0"/>
      <dgm:spPr/>
    </dgm:pt>
    <dgm:pt modelId="{2CC8E952-8CCC-459C-A3F8-F470DB5B02BC}" type="pres">
      <dgm:prSet presAssocID="{6378191D-4BC1-4B5C-A324-5564C25CCD1A}" presName="compNode" presStyleCnt="0"/>
      <dgm:spPr/>
    </dgm:pt>
    <dgm:pt modelId="{1F96AA5B-ECA5-4124-8119-F52BECEA690E}" type="pres">
      <dgm:prSet presAssocID="{6378191D-4BC1-4B5C-A324-5564C25CCD1A}" presName="iconBgRect" presStyleLbl="bgShp" presStyleIdx="2" presStyleCnt="3"/>
      <dgm:spPr/>
    </dgm:pt>
    <dgm:pt modelId="{9FA7FBD5-1AE0-49FC-A15B-6616D9B24E03}" type="pres">
      <dgm:prSet presAssocID="{6378191D-4BC1-4B5C-A324-5564C25CCD1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arning"/>
        </a:ext>
      </dgm:extLst>
    </dgm:pt>
    <dgm:pt modelId="{6AB3E71B-9A71-4DFE-ACBF-A4B20EA520F9}" type="pres">
      <dgm:prSet presAssocID="{6378191D-4BC1-4B5C-A324-5564C25CCD1A}" presName="spaceRect" presStyleCnt="0"/>
      <dgm:spPr/>
    </dgm:pt>
    <dgm:pt modelId="{B928A43E-9BA7-46B5-A04B-63333533E212}" type="pres">
      <dgm:prSet presAssocID="{6378191D-4BC1-4B5C-A324-5564C25CCD1A}" presName="textRect" presStyleLbl="revTx" presStyleIdx="2" presStyleCnt="3">
        <dgm:presLayoutVars>
          <dgm:chMax val="1"/>
          <dgm:chPref val="1"/>
        </dgm:presLayoutVars>
      </dgm:prSet>
      <dgm:spPr/>
    </dgm:pt>
  </dgm:ptLst>
  <dgm:cxnLst>
    <dgm:cxn modelId="{01F3536B-98DD-429B-BA60-A74FA5BF1B0B}" srcId="{97ED23F2-5B59-422A-AB6E-730A7386C9C2}" destId="{EBE3D391-0A03-4D52-B660-C62DEF85B901}" srcOrd="0" destOrd="0" parTransId="{2308EA78-204A-42DD-9620-A65BFE59558C}" sibTransId="{3860B0BD-BFCC-4323-A605-049890BD1D27}"/>
    <dgm:cxn modelId="{305AB36B-9423-49C2-82AA-CCCF8F60E635}" srcId="{97ED23F2-5B59-422A-AB6E-730A7386C9C2}" destId="{6378191D-4BC1-4B5C-A324-5564C25CCD1A}" srcOrd="2" destOrd="0" parTransId="{C5C9ECDC-A8BF-4596-A62D-956628F5657C}" sibTransId="{8C450469-56BA-4A86-8C24-2B2754AFED18}"/>
    <dgm:cxn modelId="{69B7CB88-E3CE-4EC6-8E21-DB2CBAD2ADB3}" srcId="{97ED23F2-5B59-422A-AB6E-730A7386C9C2}" destId="{7DEBAAC3-50EA-480C-B547-89B1D696D86D}" srcOrd="1" destOrd="0" parTransId="{BBADCA4A-9BDA-43F4-8C1F-7DC87DC22A78}" sibTransId="{47CA7A3C-1F29-4A24-BE99-71CF2F6ED0EE}"/>
    <dgm:cxn modelId="{5540B1BB-9735-4129-9364-D84FFD388371}" type="presOf" srcId="{EBE3D391-0A03-4D52-B660-C62DEF85B901}" destId="{438E5231-147F-4E90-A185-7051269603B3}" srcOrd="0" destOrd="0" presId="urn:microsoft.com/office/officeart/2018/5/layout/IconCircleLabelList"/>
    <dgm:cxn modelId="{EF74CDCF-5E6D-4D28-B40F-332EEDE069C8}" type="presOf" srcId="{6378191D-4BC1-4B5C-A324-5564C25CCD1A}" destId="{B928A43E-9BA7-46B5-A04B-63333533E212}" srcOrd="0" destOrd="0" presId="urn:microsoft.com/office/officeart/2018/5/layout/IconCircleLabelList"/>
    <dgm:cxn modelId="{BD767BD1-DAD9-4AC7-AF27-D538A638DB8D}" type="presOf" srcId="{97ED23F2-5B59-422A-AB6E-730A7386C9C2}" destId="{5EF03B8A-3CE8-4D0A-AEC7-30E572C5DC65}" srcOrd="0" destOrd="0" presId="urn:microsoft.com/office/officeart/2018/5/layout/IconCircleLabelList"/>
    <dgm:cxn modelId="{D40CF1FA-BACB-4F9F-9E7C-A2824922527A}" type="presOf" srcId="{7DEBAAC3-50EA-480C-B547-89B1D696D86D}" destId="{F823E105-C25C-4B73-8EDF-14715E0DDAEC}" srcOrd="0" destOrd="0" presId="urn:microsoft.com/office/officeart/2018/5/layout/IconCircleLabelList"/>
    <dgm:cxn modelId="{946DF46E-7F13-4EE9-870F-9BB9E6892993}" type="presParOf" srcId="{5EF03B8A-3CE8-4D0A-AEC7-30E572C5DC65}" destId="{C55F40ED-78C3-4AD4-9DC4-CBCB2A07EDA4}" srcOrd="0" destOrd="0" presId="urn:microsoft.com/office/officeart/2018/5/layout/IconCircleLabelList"/>
    <dgm:cxn modelId="{B1A9F09A-3043-4A45-BAA6-F58E21B6E73A}" type="presParOf" srcId="{C55F40ED-78C3-4AD4-9DC4-CBCB2A07EDA4}" destId="{CD779FA1-E74C-48A2-8B17-E1EFD73ADE3C}" srcOrd="0" destOrd="0" presId="urn:microsoft.com/office/officeart/2018/5/layout/IconCircleLabelList"/>
    <dgm:cxn modelId="{C466824E-7ABE-41E3-8C02-4D55D6FA8BDD}" type="presParOf" srcId="{C55F40ED-78C3-4AD4-9DC4-CBCB2A07EDA4}" destId="{4C786B5D-462C-4766-9102-52AAD55A76C3}" srcOrd="1" destOrd="0" presId="urn:microsoft.com/office/officeart/2018/5/layout/IconCircleLabelList"/>
    <dgm:cxn modelId="{D5559C47-3338-41F0-9F4F-3BC6DF48714F}" type="presParOf" srcId="{C55F40ED-78C3-4AD4-9DC4-CBCB2A07EDA4}" destId="{C72243C2-4856-4FF1-BAC9-C751C6E26A58}" srcOrd="2" destOrd="0" presId="urn:microsoft.com/office/officeart/2018/5/layout/IconCircleLabelList"/>
    <dgm:cxn modelId="{83EFE0EE-BB52-4D0F-A379-21B3016B6BAB}" type="presParOf" srcId="{C55F40ED-78C3-4AD4-9DC4-CBCB2A07EDA4}" destId="{438E5231-147F-4E90-A185-7051269603B3}" srcOrd="3" destOrd="0" presId="urn:microsoft.com/office/officeart/2018/5/layout/IconCircleLabelList"/>
    <dgm:cxn modelId="{6CD2206D-51B8-4A96-BB57-94BDA2FD4C3D}" type="presParOf" srcId="{5EF03B8A-3CE8-4D0A-AEC7-30E572C5DC65}" destId="{775196F1-CD9B-4479-AB1C-298B65F869E0}" srcOrd="1" destOrd="0" presId="urn:microsoft.com/office/officeart/2018/5/layout/IconCircleLabelList"/>
    <dgm:cxn modelId="{FAF58A55-3148-4746-9117-0B71EFA05B3B}" type="presParOf" srcId="{5EF03B8A-3CE8-4D0A-AEC7-30E572C5DC65}" destId="{73426885-D669-48D5-BAB2-0D48D68BBF26}" srcOrd="2" destOrd="0" presId="urn:microsoft.com/office/officeart/2018/5/layout/IconCircleLabelList"/>
    <dgm:cxn modelId="{AEAC429D-81E7-4A82-9930-FCA88EFC925D}" type="presParOf" srcId="{73426885-D669-48D5-BAB2-0D48D68BBF26}" destId="{A8813E1E-05CC-456C-AE3F-C4DD5D6885AF}" srcOrd="0" destOrd="0" presId="urn:microsoft.com/office/officeart/2018/5/layout/IconCircleLabelList"/>
    <dgm:cxn modelId="{5122F38E-7C8D-4C1E-AA0E-400EC10F94E1}" type="presParOf" srcId="{73426885-D669-48D5-BAB2-0D48D68BBF26}" destId="{2AC461F5-E5F6-4768-B13E-061D13211E28}" srcOrd="1" destOrd="0" presId="urn:microsoft.com/office/officeart/2018/5/layout/IconCircleLabelList"/>
    <dgm:cxn modelId="{62EEFF6E-C560-4154-88CE-528794D13955}" type="presParOf" srcId="{73426885-D669-48D5-BAB2-0D48D68BBF26}" destId="{9B18852E-7F4A-429B-AB75-E56C2841CC01}" srcOrd="2" destOrd="0" presId="urn:microsoft.com/office/officeart/2018/5/layout/IconCircleLabelList"/>
    <dgm:cxn modelId="{971980EE-42CD-4679-98E4-E13470FF82F8}" type="presParOf" srcId="{73426885-D669-48D5-BAB2-0D48D68BBF26}" destId="{F823E105-C25C-4B73-8EDF-14715E0DDAEC}" srcOrd="3" destOrd="0" presId="urn:microsoft.com/office/officeart/2018/5/layout/IconCircleLabelList"/>
    <dgm:cxn modelId="{251FB6E1-F336-4C87-B9AE-96E63439A090}" type="presParOf" srcId="{5EF03B8A-3CE8-4D0A-AEC7-30E572C5DC65}" destId="{7615DB59-90D6-4907-A86F-2687D3C1C2CB}" srcOrd="3" destOrd="0" presId="urn:microsoft.com/office/officeart/2018/5/layout/IconCircleLabelList"/>
    <dgm:cxn modelId="{83E42E0A-CF80-4659-AC81-F60C2E5D28CA}" type="presParOf" srcId="{5EF03B8A-3CE8-4D0A-AEC7-30E572C5DC65}" destId="{2CC8E952-8CCC-459C-A3F8-F470DB5B02BC}" srcOrd="4" destOrd="0" presId="urn:microsoft.com/office/officeart/2018/5/layout/IconCircleLabelList"/>
    <dgm:cxn modelId="{4A1805D2-A55D-48D8-9611-F6DB9C72644E}" type="presParOf" srcId="{2CC8E952-8CCC-459C-A3F8-F470DB5B02BC}" destId="{1F96AA5B-ECA5-4124-8119-F52BECEA690E}" srcOrd="0" destOrd="0" presId="urn:microsoft.com/office/officeart/2018/5/layout/IconCircleLabelList"/>
    <dgm:cxn modelId="{EE209B46-3D4A-4A43-8B6F-9E6863CE52A6}" type="presParOf" srcId="{2CC8E952-8CCC-459C-A3F8-F470DB5B02BC}" destId="{9FA7FBD5-1AE0-49FC-A15B-6616D9B24E03}" srcOrd="1" destOrd="0" presId="urn:microsoft.com/office/officeart/2018/5/layout/IconCircleLabelList"/>
    <dgm:cxn modelId="{C398AE11-7F33-400D-B70E-9780A01F75F2}" type="presParOf" srcId="{2CC8E952-8CCC-459C-A3F8-F470DB5B02BC}" destId="{6AB3E71B-9A71-4DFE-ACBF-A4B20EA520F9}" srcOrd="2" destOrd="0" presId="urn:microsoft.com/office/officeart/2018/5/layout/IconCircleLabelList"/>
    <dgm:cxn modelId="{C9C429B0-F3E9-4EAA-9544-EB2B0B7AACC0}" type="presParOf" srcId="{2CC8E952-8CCC-459C-A3F8-F470DB5B02BC}" destId="{B928A43E-9BA7-46B5-A04B-63333533E212}" srcOrd="3" destOrd="0" presId="urn:microsoft.com/office/officeart/2018/5/layout/IconCircle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9084EA9-2AC4-4F82-9E38-C80E35A85306}"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30C8D0B6-5D68-46FF-924E-83F1498AE74F}">
      <dgm:prSet custT="1"/>
      <dgm:spPr/>
      <dgm:t>
        <a:bodyPr/>
        <a:lstStyle/>
        <a:p>
          <a:pPr>
            <a:lnSpc>
              <a:spcPct val="100000"/>
            </a:lnSpc>
          </a:pPr>
          <a:r>
            <a:rPr lang="en-US" sz="1600"/>
            <a:t>In order to predict auto accidents, we will compute real-time accident prediction, examine hotspot regions for auto accidents, analyze casualty data, and derive cause and effect principles.</a:t>
          </a:r>
          <a:endParaRPr lang="en-US" sz="1600" dirty="0"/>
        </a:p>
      </dgm:t>
    </dgm:pt>
    <dgm:pt modelId="{8132F385-89E0-4A05-A9AC-A858661CC0E5}" type="parTrans" cxnId="{C5BF665B-315D-4D23-AD0D-16F453113D61}">
      <dgm:prSet/>
      <dgm:spPr/>
      <dgm:t>
        <a:bodyPr/>
        <a:lstStyle/>
        <a:p>
          <a:endParaRPr lang="en-US"/>
        </a:p>
      </dgm:t>
    </dgm:pt>
    <dgm:pt modelId="{62CBEC47-2B7B-4480-B74B-877D9A3957FF}" type="sibTrans" cxnId="{C5BF665B-315D-4D23-AD0D-16F453113D61}">
      <dgm:prSet/>
      <dgm:spPr/>
      <dgm:t>
        <a:bodyPr/>
        <a:lstStyle/>
        <a:p>
          <a:pPr>
            <a:lnSpc>
              <a:spcPct val="100000"/>
            </a:lnSpc>
          </a:pPr>
          <a:endParaRPr lang="en-US"/>
        </a:p>
      </dgm:t>
    </dgm:pt>
    <dgm:pt modelId="{FDB76652-292E-417B-9874-829C9F8A0221}">
      <dgm:prSet custT="1"/>
      <dgm:spPr/>
      <dgm:t>
        <a:bodyPr/>
        <a:lstStyle/>
        <a:p>
          <a:pPr>
            <a:lnSpc>
              <a:spcPct val="100000"/>
            </a:lnSpc>
          </a:pPr>
          <a:r>
            <a:rPr lang="en-US" sz="1800"/>
            <a:t>To see how the degree of severity varies with weather, plot the severity against temperature, humidity, and weather.</a:t>
          </a:r>
          <a:endParaRPr lang="en-US" sz="1800" dirty="0"/>
        </a:p>
      </dgm:t>
    </dgm:pt>
    <dgm:pt modelId="{668492BB-D633-401D-9705-394AED5D6745}" type="parTrans" cxnId="{B5AA8AA1-6571-4C99-8F9D-7853B7566EA1}">
      <dgm:prSet/>
      <dgm:spPr/>
      <dgm:t>
        <a:bodyPr/>
        <a:lstStyle/>
        <a:p>
          <a:endParaRPr lang="en-US"/>
        </a:p>
      </dgm:t>
    </dgm:pt>
    <dgm:pt modelId="{D5F391B4-2D72-4393-A006-ED889BB65CB8}" type="sibTrans" cxnId="{B5AA8AA1-6571-4C99-8F9D-7853B7566EA1}">
      <dgm:prSet/>
      <dgm:spPr/>
      <dgm:t>
        <a:bodyPr/>
        <a:lstStyle/>
        <a:p>
          <a:endParaRPr lang="en-US"/>
        </a:p>
      </dgm:t>
    </dgm:pt>
    <dgm:pt modelId="{E1BF77CF-D60E-41F4-AA4E-A305064D22F2}" type="pres">
      <dgm:prSet presAssocID="{19084EA9-2AC4-4F82-9E38-C80E35A85306}" presName="root" presStyleCnt="0">
        <dgm:presLayoutVars>
          <dgm:dir/>
          <dgm:resizeHandles val="exact"/>
        </dgm:presLayoutVars>
      </dgm:prSet>
      <dgm:spPr/>
    </dgm:pt>
    <dgm:pt modelId="{12E0AEA0-0965-482E-A902-6CBC840D28DA}" type="pres">
      <dgm:prSet presAssocID="{19084EA9-2AC4-4F82-9E38-C80E35A85306}" presName="container" presStyleCnt="0">
        <dgm:presLayoutVars>
          <dgm:dir/>
          <dgm:resizeHandles val="exact"/>
        </dgm:presLayoutVars>
      </dgm:prSet>
      <dgm:spPr/>
    </dgm:pt>
    <dgm:pt modelId="{0D82ABA5-49FC-4503-9A55-49512DAC4C87}" type="pres">
      <dgm:prSet presAssocID="{30C8D0B6-5D68-46FF-924E-83F1498AE74F}" presName="compNode" presStyleCnt="0"/>
      <dgm:spPr/>
    </dgm:pt>
    <dgm:pt modelId="{44138AC9-F8AB-41C2-8049-BEC8EC3AF8F2}" type="pres">
      <dgm:prSet presAssocID="{30C8D0B6-5D68-46FF-924E-83F1498AE74F}" presName="iconBgRect" presStyleLbl="bgShp" presStyleIdx="0" presStyleCnt="2"/>
      <dgm:spPr/>
    </dgm:pt>
    <dgm:pt modelId="{3105FD2D-7F09-4E75-A9B3-8C235C65EED5}" type="pres">
      <dgm:prSet presAssocID="{30C8D0B6-5D68-46FF-924E-83F1498AE74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ar"/>
        </a:ext>
      </dgm:extLst>
    </dgm:pt>
    <dgm:pt modelId="{3D351F9A-47D6-403B-B635-A559082E0E92}" type="pres">
      <dgm:prSet presAssocID="{30C8D0B6-5D68-46FF-924E-83F1498AE74F}" presName="spaceRect" presStyleCnt="0"/>
      <dgm:spPr/>
    </dgm:pt>
    <dgm:pt modelId="{D641044D-EAAC-4CBF-AE04-6C7AFC674A9D}" type="pres">
      <dgm:prSet presAssocID="{30C8D0B6-5D68-46FF-924E-83F1498AE74F}" presName="textRect" presStyleLbl="revTx" presStyleIdx="0" presStyleCnt="2">
        <dgm:presLayoutVars>
          <dgm:chMax val="1"/>
          <dgm:chPref val="1"/>
        </dgm:presLayoutVars>
      </dgm:prSet>
      <dgm:spPr/>
    </dgm:pt>
    <dgm:pt modelId="{E45E3129-B230-4095-85B5-2516831F8006}" type="pres">
      <dgm:prSet presAssocID="{62CBEC47-2B7B-4480-B74B-877D9A3957FF}" presName="sibTrans" presStyleLbl="sibTrans2D1" presStyleIdx="0" presStyleCnt="0"/>
      <dgm:spPr/>
    </dgm:pt>
    <dgm:pt modelId="{BDE646C4-2304-4480-8189-D0F1A478A5B4}" type="pres">
      <dgm:prSet presAssocID="{FDB76652-292E-417B-9874-829C9F8A0221}" presName="compNode" presStyleCnt="0"/>
      <dgm:spPr/>
    </dgm:pt>
    <dgm:pt modelId="{5A430A90-01EC-4287-A18D-E25CA94AC1D3}" type="pres">
      <dgm:prSet presAssocID="{FDB76652-292E-417B-9874-829C9F8A0221}" presName="iconBgRect" presStyleLbl="bgShp" presStyleIdx="1" presStyleCnt="2"/>
      <dgm:spPr/>
    </dgm:pt>
    <dgm:pt modelId="{E3AC944F-2060-4F5D-8AE3-6F6E38273508}" type="pres">
      <dgm:prSet presAssocID="{FDB76652-292E-417B-9874-829C9F8A022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artial Sun"/>
        </a:ext>
      </dgm:extLst>
    </dgm:pt>
    <dgm:pt modelId="{569503FC-72A9-4016-B817-522805F01C66}" type="pres">
      <dgm:prSet presAssocID="{FDB76652-292E-417B-9874-829C9F8A0221}" presName="spaceRect" presStyleCnt="0"/>
      <dgm:spPr/>
    </dgm:pt>
    <dgm:pt modelId="{1850B604-5583-472D-99C9-00B581502728}" type="pres">
      <dgm:prSet presAssocID="{FDB76652-292E-417B-9874-829C9F8A0221}" presName="textRect" presStyleLbl="revTx" presStyleIdx="1" presStyleCnt="2">
        <dgm:presLayoutVars>
          <dgm:chMax val="1"/>
          <dgm:chPref val="1"/>
        </dgm:presLayoutVars>
      </dgm:prSet>
      <dgm:spPr/>
    </dgm:pt>
  </dgm:ptLst>
  <dgm:cxnLst>
    <dgm:cxn modelId="{C5BF665B-315D-4D23-AD0D-16F453113D61}" srcId="{19084EA9-2AC4-4F82-9E38-C80E35A85306}" destId="{30C8D0B6-5D68-46FF-924E-83F1498AE74F}" srcOrd="0" destOrd="0" parTransId="{8132F385-89E0-4A05-A9AC-A858661CC0E5}" sibTransId="{62CBEC47-2B7B-4480-B74B-877D9A3957FF}"/>
    <dgm:cxn modelId="{264D0C5E-1A79-485C-9706-70E4276BC0EC}" type="presOf" srcId="{62CBEC47-2B7B-4480-B74B-877D9A3957FF}" destId="{E45E3129-B230-4095-85B5-2516831F8006}" srcOrd="0" destOrd="0" presId="urn:microsoft.com/office/officeart/2018/2/layout/IconCircleList"/>
    <dgm:cxn modelId="{93DA0163-80E2-4E8C-A929-6F6FC123F1D3}" type="presOf" srcId="{19084EA9-2AC4-4F82-9E38-C80E35A85306}" destId="{E1BF77CF-D60E-41F4-AA4E-A305064D22F2}" srcOrd="0" destOrd="0" presId="urn:microsoft.com/office/officeart/2018/2/layout/IconCircleList"/>
    <dgm:cxn modelId="{B5AA8AA1-6571-4C99-8F9D-7853B7566EA1}" srcId="{19084EA9-2AC4-4F82-9E38-C80E35A85306}" destId="{FDB76652-292E-417B-9874-829C9F8A0221}" srcOrd="1" destOrd="0" parTransId="{668492BB-D633-401D-9705-394AED5D6745}" sibTransId="{D5F391B4-2D72-4393-A006-ED889BB65CB8}"/>
    <dgm:cxn modelId="{B0E5A7B8-633E-43A0-A7A9-E2EA519D6A83}" type="presOf" srcId="{30C8D0B6-5D68-46FF-924E-83F1498AE74F}" destId="{D641044D-EAAC-4CBF-AE04-6C7AFC674A9D}" srcOrd="0" destOrd="0" presId="urn:microsoft.com/office/officeart/2018/2/layout/IconCircleList"/>
    <dgm:cxn modelId="{8D0403F5-6AFF-42F2-97A5-BF02A875B9AF}" type="presOf" srcId="{FDB76652-292E-417B-9874-829C9F8A0221}" destId="{1850B604-5583-472D-99C9-00B581502728}" srcOrd="0" destOrd="0" presId="urn:microsoft.com/office/officeart/2018/2/layout/IconCircleList"/>
    <dgm:cxn modelId="{F19446C9-4E5D-47B3-A7ED-E27FF4D147AE}" type="presParOf" srcId="{E1BF77CF-D60E-41F4-AA4E-A305064D22F2}" destId="{12E0AEA0-0965-482E-A902-6CBC840D28DA}" srcOrd="0" destOrd="0" presId="urn:microsoft.com/office/officeart/2018/2/layout/IconCircleList"/>
    <dgm:cxn modelId="{D844C1AF-EEF1-48EE-812E-2B8E5A3854E0}" type="presParOf" srcId="{12E0AEA0-0965-482E-A902-6CBC840D28DA}" destId="{0D82ABA5-49FC-4503-9A55-49512DAC4C87}" srcOrd="0" destOrd="0" presId="urn:microsoft.com/office/officeart/2018/2/layout/IconCircleList"/>
    <dgm:cxn modelId="{E7EF8428-43C5-421D-8EC3-67D81CBE52D7}" type="presParOf" srcId="{0D82ABA5-49FC-4503-9A55-49512DAC4C87}" destId="{44138AC9-F8AB-41C2-8049-BEC8EC3AF8F2}" srcOrd="0" destOrd="0" presId="urn:microsoft.com/office/officeart/2018/2/layout/IconCircleList"/>
    <dgm:cxn modelId="{F1EA003F-9B23-4B6E-9944-E228C7788130}" type="presParOf" srcId="{0D82ABA5-49FC-4503-9A55-49512DAC4C87}" destId="{3105FD2D-7F09-4E75-A9B3-8C235C65EED5}" srcOrd="1" destOrd="0" presId="urn:microsoft.com/office/officeart/2018/2/layout/IconCircleList"/>
    <dgm:cxn modelId="{3751E245-A6A5-4AD6-9721-3246944C5DEA}" type="presParOf" srcId="{0D82ABA5-49FC-4503-9A55-49512DAC4C87}" destId="{3D351F9A-47D6-403B-B635-A559082E0E92}" srcOrd="2" destOrd="0" presId="urn:microsoft.com/office/officeart/2018/2/layout/IconCircleList"/>
    <dgm:cxn modelId="{8D2D0AB2-5B25-45A0-89C4-6EEBBBCFABBF}" type="presParOf" srcId="{0D82ABA5-49FC-4503-9A55-49512DAC4C87}" destId="{D641044D-EAAC-4CBF-AE04-6C7AFC674A9D}" srcOrd="3" destOrd="0" presId="urn:microsoft.com/office/officeart/2018/2/layout/IconCircleList"/>
    <dgm:cxn modelId="{20235DB3-562C-4B4B-A0A8-4768524875F6}" type="presParOf" srcId="{12E0AEA0-0965-482E-A902-6CBC840D28DA}" destId="{E45E3129-B230-4095-85B5-2516831F8006}" srcOrd="1" destOrd="0" presId="urn:microsoft.com/office/officeart/2018/2/layout/IconCircleList"/>
    <dgm:cxn modelId="{7634F624-C3F2-4C0B-B20A-E7CE80A77714}" type="presParOf" srcId="{12E0AEA0-0965-482E-A902-6CBC840D28DA}" destId="{BDE646C4-2304-4480-8189-D0F1A478A5B4}" srcOrd="2" destOrd="0" presId="urn:microsoft.com/office/officeart/2018/2/layout/IconCircleList"/>
    <dgm:cxn modelId="{38C17805-8BA6-4AA0-A501-38E1D37C2E7D}" type="presParOf" srcId="{BDE646C4-2304-4480-8189-D0F1A478A5B4}" destId="{5A430A90-01EC-4287-A18D-E25CA94AC1D3}" srcOrd="0" destOrd="0" presId="urn:microsoft.com/office/officeart/2018/2/layout/IconCircleList"/>
    <dgm:cxn modelId="{0AD28A39-07C7-42E4-A5C8-F3C4D19F61D7}" type="presParOf" srcId="{BDE646C4-2304-4480-8189-D0F1A478A5B4}" destId="{E3AC944F-2060-4F5D-8AE3-6F6E38273508}" srcOrd="1" destOrd="0" presId="urn:microsoft.com/office/officeart/2018/2/layout/IconCircleList"/>
    <dgm:cxn modelId="{E898BC49-D897-4DA5-9743-C709580344E7}" type="presParOf" srcId="{BDE646C4-2304-4480-8189-D0F1A478A5B4}" destId="{569503FC-72A9-4016-B817-522805F01C66}" srcOrd="2" destOrd="0" presId="urn:microsoft.com/office/officeart/2018/2/layout/IconCircleList"/>
    <dgm:cxn modelId="{D0D8AFB3-8355-4162-B121-06B5577DD7B9}" type="presParOf" srcId="{BDE646C4-2304-4480-8189-D0F1A478A5B4}" destId="{1850B604-5583-472D-99C9-00B581502728}" srcOrd="3" destOrd="0" presId="urn:microsoft.com/office/officeart/2018/2/layout/IconCircle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FDE47E9-FD58-47B9-AAEC-C4E3C600EE1D}"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4D8DE0BA-52C1-4237-9268-ABB66216B860}">
      <dgm:prSet/>
      <dgm:spPr/>
      <dgm:t>
        <a:bodyPr/>
        <a:lstStyle/>
        <a:p>
          <a:pPr>
            <a:lnSpc>
              <a:spcPct val="100000"/>
            </a:lnSpc>
          </a:pPr>
          <a:r>
            <a:rPr lang="en-US"/>
            <a:t>The data was gathered from publicly available sources and posted to Git.</a:t>
          </a:r>
        </a:p>
      </dgm:t>
    </dgm:pt>
    <dgm:pt modelId="{AD162311-F247-461F-A017-C16F8D823EF5}" type="parTrans" cxnId="{AD4B7AAD-B2F1-491D-9FB4-3572383BD6DC}">
      <dgm:prSet/>
      <dgm:spPr/>
      <dgm:t>
        <a:bodyPr/>
        <a:lstStyle/>
        <a:p>
          <a:endParaRPr lang="en-US"/>
        </a:p>
      </dgm:t>
    </dgm:pt>
    <dgm:pt modelId="{FD2F2493-A964-46FA-9EB7-B352358D67F7}" type="sibTrans" cxnId="{AD4B7AAD-B2F1-491D-9FB4-3572383BD6DC}">
      <dgm:prSet/>
      <dgm:spPr/>
      <dgm:t>
        <a:bodyPr/>
        <a:lstStyle/>
        <a:p>
          <a:endParaRPr lang="en-US"/>
        </a:p>
      </dgm:t>
    </dgm:pt>
    <dgm:pt modelId="{803B594D-6ECC-49DC-94C6-54EE3BAD70DC}">
      <dgm:prSet/>
      <dgm:spPr/>
      <dgm:t>
        <a:bodyPr/>
        <a:lstStyle/>
        <a:p>
          <a:pPr>
            <a:lnSpc>
              <a:spcPct val="100000"/>
            </a:lnSpc>
          </a:pPr>
          <a:r>
            <a:rPr lang="en-US"/>
            <a:t>Data analysis tools such as pandas , numpy  and others should be used to examine the data that has been collected from diverse sources using a variety of approaches.</a:t>
          </a:r>
          <a:endParaRPr lang="en-US" dirty="0"/>
        </a:p>
      </dgm:t>
    </dgm:pt>
    <dgm:pt modelId="{4C500DBF-FD0F-46DD-947C-933664C05DFC}" type="parTrans" cxnId="{AB813310-B979-4812-AB3D-89C5ADA0A41F}">
      <dgm:prSet/>
      <dgm:spPr/>
      <dgm:t>
        <a:bodyPr/>
        <a:lstStyle/>
        <a:p>
          <a:endParaRPr lang="en-US"/>
        </a:p>
      </dgm:t>
    </dgm:pt>
    <dgm:pt modelId="{2B28E60A-A5C0-4931-AE39-59ECA38C2E5F}" type="sibTrans" cxnId="{AB813310-B979-4812-AB3D-89C5ADA0A41F}">
      <dgm:prSet/>
      <dgm:spPr/>
      <dgm:t>
        <a:bodyPr/>
        <a:lstStyle/>
        <a:p>
          <a:endParaRPr lang="en-US"/>
        </a:p>
      </dgm:t>
    </dgm:pt>
    <dgm:pt modelId="{93907833-3987-4787-B6DE-7D557431B4D8}">
      <dgm:prSet/>
      <dgm:spPr/>
      <dgm:t>
        <a:bodyPr/>
        <a:lstStyle/>
        <a:p>
          <a:pPr>
            <a:lnSpc>
              <a:spcPct val="100000"/>
            </a:lnSpc>
          </a:pPr>
          <a:r>
            <a:rPr lang="en-US"/>
            <a:t>On the input data, we also carried out exploratory data analysis or EDA.</a:t>
          </a:r>
          <a:endParaRPr lang="en-US" dirty="0"/>
        </a:p>
      </dgm:t>
    </dgm:pt>
    <dgm:pt modelId="{B07A7255-9C88-40D4-A026-861ABCAA1A3D}" type="parTrans" cxnId="{DBCF3F39-8779-4975-ADC8-9AACA43A7E06}">
      <dgm:prSet/>
      <dgm:spPr/>
      <dgm:t>
        <a:bodyPr/>
        <a:lstStyle/>
        <a:p>
          <a:endParaRPr lang="en-US"/>
        </a:p>
      </dgm:t>
    </dgm:pt>
    <dgm:pt modelId="{FFE533B8-2C4F-4626-BB54-D69354F4A67D}" type="sibTrans" cxnId="{DBCF3F39-8779-4975-ADC8-9AACA43A7E06}">
      <dgm:prSet/>
      <dgm:spPr/>
      <dgm:t>
        <a:bodyPr/>
        <a:lstStyle/>
        <a:p>
          <a:endParaRPr lang="en-US"/>
        </a:p>
      </dgm:t>
    </dgm:pt>
    <dgm:pt modelId="{0D610895-84C1-45D2-9D3E-9694350575F7}" type="pres">
      <dgm:prSet presAssocID="{9FDE47E9-FD58-47B9-AAEC-C4E3C600EE1D}" presName="root" presStyleCnt="0">
        <dgm:presLayoutVars>
          <dgm:dir/>
          <dgm:resizeHandles val="exact"/>
        </dgm:presLayoutVars>
      </dgm:prSet>
      <dgm:spPr/>
    </dgm:pt>
    <dgm:pt modelId="{C49DC68C-F0B7-4F9A-9E26-2E588755D55D}" type="pres">
      <dgm:prSet presAssocID="{4D8DE0BA-52C1-4237-9268-ABB66216B860}" presName="compNode" presStyleCnt="0"/>
      <dgm:spPr/>
    </dgm:pt>
    <dgm:pt modelId="{518B14BF-BB9E-4F16-962D-24DD079CE4CB}" type="pres">
      <dgm:prSet presAssocID="{4D8DE0BA-52C1-4237-9268-ABB66216B860}" presName="bgRect" presStyleLbl="bgShp" presStyleIdx="0" presStyleCnt="3"/>
      <dgm:spPr/>
    </dgm:pt>
    <dgm:pt modelId="{A5AB67E4-68A4-4349-B621-19CF32C7CF24}" type="pres">
      <dgm:prSet presAssocID="{4D8DE0BA-52C1-4237-9268-ABB66216B86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Newspaper"/>
        </a:ext>
      </dgm:extLst>
    </dgm:pt>
    <dgm:pt modelId="{9ADEFF9F-1C2C-43C4-A2E1-57F06E6EBCE7}" type="pres">
      <dgm:prSet presAssocID="{4D8DE0BA-52C1-4237-9268-ABB66216B860}" presName="spaceRect" presStyleCnt="0"/>
      <dgm:spPr/>
    </dgm:pt>
    <dgm:pt modelId="{9CDB323B-AE8F-4F59-9BC0-2E34B1D47EDF}" type="pres">
      <dgm:prSet presAssocID="{4D8DE0BA-52C1-4237-9268-ABB66216B860}" presName="parTx" presStyleLbl="revTx" presStyleIdx="0" presStyleCnt="3">
        <dgm:presLayoutVars>
          <dgm:chMax val="0"/>
          <dgm:chPref val="0"/>
        </dgm:presLayoutVars>
      </dgm:prSet>
      <dgm:spPr/>
    </dgm:pt>
    <dgm:pt modelId="{51987175-5B79-402D-B77A-EDB4D4E119A0}" type="pres">
      <dgm:prSet presAssocID="{FD2F2493-A964-46FA-9EB7-B352358D67F7}" presName="sibTrans" presStyleCnt="0"/>
      <dgm:spPr/>
    </dgm:pt>
    <dgm:pt modelId="{8D847AB8-2300-4D1F-A15F-B55881840CE6}" type="pres">
      <dgm:prSet presAssocID="{803B594D-6ECC-49DC-94C6-54EE3BAD70DC}" presName="compNode" presStyleCnt="0"/>
      <dgm:spPr/>
    </dgm:pt>
    <dgm:pt modelId="{5A8A2B09-1FBC-488B-A5C5-CE1BACB16B07}" type="pres">
      <dgm:prSet presAssocID="{803B594D-6ECC-49DC-94C6-54EE3BAD70DC}" presName="bgRect" presStyleLbl="bgShp" presStyleIdx="1" presStyleCnt="3"/>
      <dgm:spPr/>
    </dgm:pt>
    <dgm:pt modelId="{184D6BF6-E687-4E45-B942-D5C588DB22A4}" type="pres">
      <dgm:prSet presAssocID="{803B594D-6ECC-49DC-94C6-54EE3BAD70D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anda"/>
        </a:ext>
      </dgm:extLst>
    </dgm:pt>
    <dgm:pt modelId="{94BB2260-5206-470A-99D1-0A47849BC797}" type="pres">
      <dgm:prSet presAssocID="{803B594D-6ECC-49DC-94C6-54EE3BAD70DC}" presName="spaceRect" presStyleCnt="0"/>
      <dgm:spPr/>
    </dgm:pt>
    <dgm:pt modelId="{E6779BCD-6747-437B-BF7B-C7ABD2FB2E2C}" type="pres">
      <dgm:prSet presAssocID="{803B594D-6ECC-49DC-94C6-54EE3BAD70DC}" presName="parTx" presStyleLbl="revTx" presStyleIdx="1" presStyleCnt="3">
        <dgm:presLayoutVars>
          <dgm:chMax val="0"/>
          <dgm:chPref val="0"/>
        </dgm:presLayoutVars>
      </dgm:prSet>
      <dgm:spPr/>
    </dgm:pt>
    <dgm:pt modelId="{5B6D16D0-9DB1-4291-AC5E-99469197FD02}" type="pres">
      <dgm:prSet presAssocID="{2B28E60A-A5C0-4931-AE39-59ECA38C2E5F}" presName="sibTrans" presStyleCnt="0"/>
      <dgm:spPr/>
    </dgm:pt>
    <dgm:pt modelId="{FD3B35A9-9203-41F0-AFA9-A860FAE5F6F0}" type="pres">
      <dgm:prSet presAssocID="{93907833-3987-4787-B6DE-7D557431B4D8}" presName="compNode" presStyleCnt="0"/>
      <dgm:spPr/>
    </dgm:pt>
    <dgm:pt modelId="{E9BAEEE7-BFEC-4EB6-B8CD-C968BC18D015}" type="pres">
      <dgm:prSet presAssocID="{93907833-3987-4787-B6DE-7D557431B4D8}" presName="bgRect" presStyleLbl="bgShp" presStyleIdx="2" presStyleCnt="3"/>
      <dgm:spPr/>
    </dgm:pt>
    <dgm:pt modelId="{DBB6E5C0-4ADC-4C6D-8690-FF202B0836DC}" type="pres">
      <dgm:prSet presAssocID="{93907833-3987-4787-B6DE-7D557431B4D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atistics"/>
        </a:ext>
      </dgm:extLst>
    </dgm:pt>
    <dgm:pt modelId="{B098BF3C-8D3C-4A88-B581-AAEE836D4933}" type="pres">
      <dgm:prSet presAssocID="{93907833-3987-4787-B6DE-7D557431B4D8}" presName="spaceRect" presStyleCnt="0"/>
      <dgm:spPr/>
    </dgm:pt>
    <dgm:pt modelId="{90993ED5-759B-419C-84CA-B80A63609B9A}" type="pres">
      <dgm:prSet presAssocID="{93907833-3987-4787-B6DE-7D557431B4D8}" presName="parTx" presStyleLbl="revTx" presStyleIdx="2" presStyleCnt="3">
        <dgm:presLayoutVars>
          <dgm:chMax val="0"/>
          <dgm:chPref val="0"/>
        </dgm:presLayoutVars>
      </dgm:prSet>
      <dgm:spPr/>
    </dgm:pt>
  </dgm:ptLst>
  <dgm:cxnLst>
    <dgm:cxn modelId="{AB813310-B979-4812-AB3D-89C5ADA0A41F}" srcId="{9FDE47E9-FD58-47B9-AAEC-C4E3C600EE1D}" destId="{803B594D-6ECC-49DC-94C6-54EE3BAD70DC}" srcOrd="1" destOrd="0" parTransId="{4C500DBF-FD0F-46DD-947C-933664C05DFC}" sibTransId="{2B28E60A-A5C0-4931-AE39-59ECA38C2E5F}"/>
    <dgm:cxn modelId="{DBCF3F39-8779-4975-ADC8-9AACA43A7E06}" srcId="{9FDE47E9-FD58-47B9-AAEC-C4E3C600EE1D}" destId="{93907833-3987-4787-B6DE-7D557431B4D8}" srcOrd="2" destOrd="0" parTransId="{B07A7255-9C88-40D4-A026-861ABCAA1A3D}" sibTransId="{FFE533B8-2C4F-4626-BB54-D69354F4A67D}"/>
    <dgm:cxn modelId="{63C4384B-6B1E-4895-B969-17359B9CC673}" type="presOf" srcId="{803B594D-6ECC-49DC-94C6-54EE3BAD70DC}" destId="{E6779BCD-6747-437B-BF7B-C7ABD2FB2E2C}" srcOrd="0" destOrd="0" presId="urn:microsoft.com/office/officeart/2018/2/layout/IconVerticalSolidList"/>
    <dgm:cxn modelId="{31EBDF80-59A8-4338-AB44-B1D196CE7116}" type="presOf" srcId="{9FDE47E9-FD58-47B9-AAEC-C4E3C600EE1D}" destId="{0D610895-84C1-45D2-9D3E-9694350575F7}" srcOrd="0" destOrd="0" presId="urn:microsoft.com/office/officeart/2018/2/layout/IconVerticalSolidList"/>
    <dgm:cxn modelId="{D07FE4A4-CE22-425E-9698-25BB79AE33B9}" type="presOf" srcId="{93907833-3987-4787-B6DE-7D557431B4D8}" destId="{90993ED5-759B-419C-84CA-B80A63609B9A}" srcOrd="0" destOrd="0" presId="urn:microsoft.com/office/officeart/2018/2/layout/IconVerticalSolidList"/>
    <dgm:cxn modelId="{AD4B7AAD-B2F1-491D-9FB4-3572383BD6DC}" srcId="{9FDE47E9-FD58-47B9-AAEC-C4E3C600EE1D}" destId="{4D8DE0BA-52C1-4237-9268-ABB66216B860}" srcOrd="0" destOrd="0" parTransId="{AD162311-F247-461F-A017-C16F8D823EF5}" sibTransId="{FD2F2493-A964-46FA-9EB7-B352358D67F7}"/>
    <dgm:cxn modelId="{EE8B1AD9-C6ED-4514-A824-8C6FD6450191}" type="presOf" srcId="{4D8DE0BA-52C1-4237-9268-ABB66216B860}" destId="{9CDB323B-AE8F-4F59-9BC0-2E34B1D47EDF}" srcOrd="0" destOrd="0" presId="urn:microsoft.com/office/officeart/2018/2/layout/IconVerticalSolidList"/>
    <dgm:cxn modelId="{C8D34C8E-A8B8-4ADA-8DCE-5690B9E84F78}" type="presParOf" srcId="{0D610895-84C1-45D2-9D3E-9694350575F7}" destId="{C49DC68C-F0B7-4F9A-9E26-2E588755D55D}" srcOrd="0" destOrd="0" presId="urn:microsoft.com/office/officeart/2018/2/layout/IconVerticalSolidList"/>
    <dgm:cxn modelId="{96C11C2F-BAA8-4883-A530-39CC23B65EEF}" type="presParOf" srcId="{C49DC68C-F0B7-4F9A-9E26-2E588755D55D}" destId="{518B14BF-BB9E-4F16-962D-24DD079CE4CB}" srcOrd="0" destOrd="0" presId="urn:microsoft.com/office/officeart/2018/2/layout/IconVerticalSolidList"/>
    <dgm:cxn modelId="{14141050-7DF2-47A8-B020-2B4F964855F4}" type="presParOf" srcId="{C49DC68C-F0B7-4F9A-9E26-2E588755D55D}" destId="{A5AB67E4-68A4-4349-B621-19CF32C7CF24}" srcOrd="1" destOrd="0" presId="urn:microsoft.com/office/officeart/2018/2/layout/IconVerticalSolidList"/>
    <dgm:cxn modelId="{D3F8BC3F-0A34-4341-A9A5-556639FE4D8D}" type="presParOf" srcId="{C49DC68C-F0B7-4F9A-9E26-2E588755D55D}" destId="{9ADEFF9F-1C2C-43C4-A2E1-57F06E6EBCE7}" srcOrd="2" destOrd="0" presId="urn:microsoft.com/office/officeart/2018/2/layout/IconVerticalSolidList"/>
    <dgm:cxn modelId="{3C2AD6D7-DC48-44F9-9E95-5E5F89F25EEF}" type="presParOf" srcId="{C49DC68C-F0B7-4F9A-9E26-2E588755D55D}" destId="{9CDB323B-AE8F-4F59-9BC0-2E34B1D47EDF}" srcOrd="3" destOrd="0" presId="urn:microsoft.com/office/officeart/2018/2/layout/IconVerticalSolidList"/>
    <dgm:cxn modelId="{4CF30C61-9746-4A19-B693-717CD7E2AF7B}" type="presParOf" srcId="{0D610895-84C1-45D2-9D3E-9694350575F7}" destId="{51987175-5B79-402D-B77A-EDB4D4E119A0}" srcOrd="1" destOrd="0" presId="urn:microsoft.com/office/officeart/2018/2/layout/IconVerticalSolidList"/>
    <dgm:cxn modelId="{10870461-96F6-4E6A-BC1A-82A23E41C86F}" type="presParOf" srcId="{0D610895-84C1-45D2-9D3E-9694350575F7}" destId="{8D847AB8-2300-4D1F-A15F-B55881840CE6}" srcOrd="2" destOrd="0" presId="urn:microsoft.com/office/officeart/2018/2/layout/IconVerticalSolidList"/>
    <dgm:cxn modelId="{A96CEEC1-C0B5-4AD6-A0C1-5ED3D863A890}" type="presParOf" srcId="{8D847AB8-2300-4D1F-A15F-B55881840CE6}" destId="{5A8A2B09-1FBC-488B-A5C5-CE1BACB16B07}" srcOrd="0" destOrd="0" presId="urn:microsoft.com/office/officeart/2018/2/layout/IconVerticalSolidList"/>
    <dgm:cxn modelId="{B0308A04-0CF2-4464-9F36-80F3A5E966F0}" type="presParOf" srcId="{8D847AB8-2300-4D1F-A15F-B55881840CE6}" destId="{184D6BF6-E687-4E45-B942-D5C588DB22A4}" srcOrd="1" destOrd="0" presId="urn:microsoft.com/office/officeart/2018/2/layout/IconVerticalSolidList"/>
    <dgm:cxn modelId="{DA0CE4C3-107F-4792-8483-FF2BFD07CA2F}" type="presParOf" srcId="{8D847AB8-2300-4D1F-A15F-B55881840CE6}" destId="{94BB2260-5206-470A-99D1-0A47849BC797}" srcOrd="2" destOrd="0" presId="urn:microsoft.com/office/officeart/2018/2/layout/IconVerticalSolidList"/>
    <dgm:cxn modelId="{D5A314EF-F3B5-4750-BAAC-FC1EF5120A43}" type="presParOf" srcId="{8D847AB8-2300-4D1F-A15F-B55881840CE6}" destId="{E6779BCD-6747-437B-BF7B-C7ABD2FB2E2C}" srcOrd="3" destOrd="0" presId="urn:microsoft.com/office/officeart/2018/2/layout/IconVerticalSolidList"/>
    <dgm:cxn modelId="{162E6E93-DB6C-484E-9984-AFE3B8AECF5D}" type="presParOf" srcId="{0D610895-84C1-45D2-9D3E-9694350575F7}" destId="{5B6D16D0-9DB1-4291-AC5E-99469197FD02}" srcOrd="3" destOrd="0" presId="urn:microsoft.com/office/officeart/2018/2/layout/IconVerticalSolidList"/>
    <dgm:cxn modelId="{67AB70B6-B330-4E51-94D1-A1634C5E9CA0}" type="presParOf" srcId="{0D610895-84C1-45D2-9D3E-9694350575F7}" destId="{FD3B35A9-9203-41F0-AFA9-A860FAE5F6F0}" srcOrd="4" destOrd="0" presId="urn:microsoft.com/office/officeart/2018/2/layout/IconVerticalSolidList"/>
    <dgm:cxn modelId="{C9B647F8-DB37-473A-B3AA-A0AF0F2BE02C}" type="presParOf" srcId="{FD3B35A9-9203-41F0-AFA9-A860FAE5F6F0}" destId="{E9BAEEE7-BFEC-4EB6-B8CD-C968BC18D015}" srcOrd="0" destOrd="0" presId="urn:microsoft.com/office/officeart/2018/2/layout/IconVerticalSolidList"/>
    <dgm:cxn modelId="{110F82E1-F1CB-48A2-AB7B-DAF0504BB514}" type="presParOf" srcId="{FD3B35A9-9203-41F0-AFA9-A860FAE5F6F0}" destId="{DBB6E5C0-4ADC-4C6D-8690-FF202B0836DC}" srcOrd="1" destOrd="0" presId="urn:microsoft.com/office/officeart/2018/2/layout/IconVerticalSolidList"/>
    <dgm:cxn modelId="{C6AC30D4-90DF-4A4C-8F26-057A97A7A6ED}" type="presParOf" srcId="{FD3B35A9-9203-41F0-AFA9-A860FAE5F6F0}" destId="{B098BF3C-8D3C-4A88-B581-AAEE836D4933}" srcOrd="2" destOrd="0" presId="urn:microsoft.com/office/officeart/2018/2/layout/IconVerticalSolidList"/>
    <dgm:cxn modelId="{09A213D1-A0F0-4D29-9963-EE785BE3F8C5}" type="presParOf" srcId="{FD3B35A9-9203-41F0-AFA9-A860FAE5F6F0}" destId="{90993ED5-759B-419C-84CA-B80A63609B9A}"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779FA1-E74C-48A2-8B17-E1EFD73ADE3C}">
      <dsp:nvSpPr>
        <dsp:cNvPr id="0" name=""/>
        <dsp:cNvSpPr/>
      </dsp:nvSpPr>
      <dsp:spPr>
        <a:xfrm>
          <a:off x="718664" y="453902"/>
          <a:ext cx="1955812" cy="195581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C786B5D-462C-4766-9102-52AAD55A76C3}">
      <dsp:nvSpPr>
        <dsp:cNvPr id="0" name=""/>
        <dsp:cNvSpPr/>
      </dsp:nvSpPr>
      <dsp:spPr>
        <a:xfrm>
          <a:off x="1135476" y="870714"/>
          <a:ext cx="1122187" cy="1122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8E5231-147F-4E90-A185-7051269603B3}">
      <dsp:nvSpPr>
        <dsp:cNvPr id="0" name=""/>
        <dsp:cNvSpPr/>
      </dsp:nvSpPr>
      <dsp:spPr>
        <a:xfrm>
          <a:off x="93445" y="3018902"/>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Identifying hotspot locations of car accidents</a:t>
          </a:r>
        </a:p>
      </dsp:txBody>
      <dsp:txXfrm>
        <a:off x="93445" y="3018902"/>
        <a:ext cx="3206250" cy="720000"/>
      </dsp:txXfrm>
    </dsp:sp>
    <dsp:sp modelId="{A8813E1E-05CC-456C-AE3F-C4DD5D6885AF}">
      <dsp:nvSpPr>
        <dsp:cNvPr id="0" name=""/>
        <dsp:cNvSpPr/>
      </dsp:nvSpPr>
      <dsp:spPr>
        <a:xfrm>
          <a:off x="4486008" y="453902"/>
          <a:ext cx="1955812" cy="195581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C461F5-E5F6-4768-B13E-061D13211E28}">
      <dsp:nvSpPr>
        <dsp:cNvPr id="0" name=""/>
        <dsp:cNvSpPr/>
      </dsp:nvSpPr>
      <dsp:spPr>
        <a:xfrm>
          <a:off x="4902820" y="870714"/>
          <a:ext cx="1122187" cy="1122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823E105-C25C-4B73-8EDF-14715E0DDAEC}">
      <dsp:nvSpPr>
        <dsp:cNvPr id="0" name=""/>
        <dsp:cNvSpPr/>
      </dsp:nvSpPr>
      <dsp:spPr>
        <a:xfrm>
          <a:off x="3860789" y="3018902"/>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Studying the impact of environmental effects</a:t>
          </a:r>
        </a:p>
      </dsp:txBody>
      <dsp:txXfrm>
        <a:off x="3860789" y="3018902"/>
        <a:ext cx="3206250" cy="720000"/>
      </dsp:txXfrm>
    </dsp:sp>
    <dsp:sp modelId="{1F96AA5B-ECA5-4124-8119-F52BECEA690E}">
      <dsp:nvSpPr>
        <dsp:cNvPr id="0" name=""/>
        <dsp:cNvSpPr/>
      </dsp:nvSpPr>
      <dsp:spPr>
        <a:xfrm>
          <a:off x="8253352" y="453902"/>
          <a:ext cx="1955812" cy="195581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FA7FBD5-1AE0-49FC-A15B-6616D9B24E03}">
      <dsp:nvSpPr>
        <dsp:cNvPr id="0" name=""/>
        <dsp:cNvSpPr/>
      </dsp:nvSpPr>
      <dsp:spPr>
        <a:xfrm>
          <a:off x="8670164" y="870714"/>
          <a:ext cx="1122187" cy="1122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928A43E-9BA7-46B5-A04B-63333533E212}">
      <dsp:nvSpPr>
        <dsp:cNvPr id="0" name=""/>
        <dsp:cNvSpPr/>
      </dsp:nvSpPr>
      <dsp:spPr>
        <a:xfrm>
          <a:off x="7628133" y="3018902"/>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Casualty Analysis</a:t>
          </a:r>
        </a:p>
      </dsp:txBody>
      <dsp:txXfrm>
        <a:off x="7628133" y="3018902"/>
        <a:ext cx="32062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138AC9-F8AB-41C2-8049-BEC8EC3AF8F2}">
      <dsp:nvSpPr>
        <dsp:cNvPr id="0" name=""/>
        <dsp:cNvSpPr/>
      </dsp:nvSpPr>
      <dsp:spPr>
        <a:xfrm>
          <a:off x="2803908" y="657332"/>
          <a:ext cx="766452" cy="76645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105FD2D-7F09-4E75-A9B3-8C235C65EED5}">
      <dsp:nvSpPr>
        <dsp:cNvPr id="0" name=""/>
        <dsp:cNvSpPr/>
      </dsp:nvSpPr>
      <dsp:spPr>
        <a:xfrm>
          <a:off x="2964863" y="818287"/>
          <a:ext cx="444542" cy="44454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41044D-EAAC-4CBF-AE04-6C7AFC674A9D}">
      <dsp:nvSpPr>
        <dsp:cNvPr id="0" name=""/>
        <dsp:cNvSpPr/>
      </dsp:nvSpPr>
      <dsp:spPr>
        <a:xfrm>
          <a:off x="3734600" y="657332"/>
          <a:ext cx="1806637" cy="766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a:t>In order to predict auto accidents, we will compute real-time accident prediction, examine hotspot regions for auto accidents, analyze casualty data, and derive cause and effect principles.</a:t>
          </a:r>
          <a:endParaRPr lang="en-US" sz="1600" kern="1200" dirty="0"/>
        </a:p>
      </dsp:txBody>
      <dsp:txXfrm>
        <a:off x="3734600" y="657332"/>
        <a:ext cx="1806637" cy="766452"/>
      </dsp:txXfrm>
    </dsp:sp>
    <dsp:sp modelId="{5A430A90-01EC-4287-A18D-E25CA94AC1D3}">
      <dsp:nvSpPr>
        <dsp:cNvPr id="0" name=""/>
        <dsp:cNvSpPr/>
      </dsp:nvSpPr>
      <dsp:spPr>
        <a:xfrm>
          <a:off x="5856030" y="657332"/>
          <a:ext cx="766452" cy="76645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AC944F-2060-4F5D-8AE3-6F6E38273508}">
      <dsp:nvSpPr>
        <dsp:cNvPr id="0" name=""/>
        <dsp:cNvSpPr/>
      </dsp:nvSpPr>
      <dsp:spPr>
        <a:xfrm>
          <a:off x="6016985" y="818287"/>
          <a:ext cx="444542" cy="44454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0B604-5583-472D-99C9-00B581502728}">
      <dsp:nvSpPr>
        <dsp:cNvPr id="0" name=""/>
        <dsp:cNvSpPr/>
      </dsp:nvSpPr>
      <dsp:spPr>
        <a:xfrm>
          <a:off x="6786722" y="657332"/>
          <a:ext cx="1806637" cy="766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r>
            <a:rPr lang="en-US" sz="1800" kern="1200"/>
            <a:t>To see how the degree of severity varies with weather, plot the severity against temperature, humidity, and weather.</a:t>
          </a:r>
          <a:endParaRPr lang="en-US" sz="1800" kern="1200" dirty="0"/>
        </a:p>
      </dsp:txBody>
      <dsp:txXfrm>
        <a:off x="6786722" y="657332"/>
        <a:ext cx="1806637" cy="7664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8B14BF-BB9E-4F16-962D-24DD079CE4CB}">
      <dsp:nvSpPr>
        <dsp:cNvPr id="0" name=""/>
        <dsp:cNvSpPr/>
      </dsp:nvSpPr>
      <dsp:spPr>
        <a:xfrm>
          <a:off x="0" y="531"/>
          <a:ext cx="10515600" cy="1244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AB67E4-68A4-4349-B621-19CF32C7CF24}">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DB323B-AE8F-4F59-9BC0-2E34B1D47EDF}">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933450">
            <a:lnSpc>
              <a:spcPct val="100000"/>
            </a:lnSpc>
            <a:spcBef>
              <a:spcPct val="0"/>
            </a:spcBef>
            <a:spcAft>
              <a:spcPct val="35000"/>
            </a:spcAft>
            <a:buNone/>
          </a:pPr>
          <a:r>
            <a:rPr lang="en-US" sz="2100" kern="1200"/>
            <a:t>The data was gathered from publicly available sources and posted to Git.</a:t>
          </a:r>
        </a:p>
      </dsp:txBody>
      <dsp:txXfrm>
        <a:off x="1437631" y="531"/>
        <a:ext cx="9077968" cy="1244702"/>
      </dsp:txXfrm>
    </dsp:sp>
    <dsp:sp modelId="{5A8A2B09-1FBC-488B-A5C5-CE1BACB16B07}">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4D6BF6-E687-4E45-B942-D5C588DB22A4}">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6779BCD-6747-437B-BF7B-C7ABD2FB2E2C}">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933450">
            <a:lnSpc>
              <a:spcPct val="100000"/>
            </a:lnSpc>
            <a:spcBef>
              <a:spcPct val="0"/>
            </a:spcBef>
            <a:spcAft>
              <a:spcPct val="35000"/>
            </a:spcAft>
            <a:buNone/>
          </a:pPr>
          <a:r>
            <a:rPr lang="en-US" sz="2100" kern="1200"/>
            <a:t>Data analysis tools such as pandas , numpy  and others should be used to examine the data that has been collected from diverse sources using a variety of approaches.</a:t>
          </a:r>
          <a:endParaRPr lang="en-US" sz="2100" kern="1200" dirty="0"/>
        </a:p>
      </dsp:txBody>
      <dsp:txXfrm>
        <a:off x="1437631" y="1556410"/>
        <a:ext cx="9077968" cy="1244702"/>
      </dsp:txXfrm>
    </dsp:sp>
    <dsp:sp modelId="{E9BAEEE7-BFEC-4EB6-B8CD-C968BC18D015}">
      <dsp:nvSpPr>
        <dsp:cNvPr id="0" name=""/>
        <dsp:cNvSpPr/>
      </dsp:nvSpPr>
      <dsp:spPr>
        <a:xfrm>
          <a:off x="0" y="3112289"/>
          <a:ext cx="10515600" cy="1244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B6E5C0-4ADC-4C6D-8690-FF202B0836DC}">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0993ED5-759B-419C-84CA-B80A63609B9A}">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933450">
            <a:lnSpc>
              <a:spcPct val="100000"/>
            </a:lnSpc>
            <a:spcBef>
              <a:spcPct val="0"/>
            </a:spcBef>
            <a:spcAft>
              <a:spcPct val="35000"/>
            </a:spcAft>
            <a:buNone/>
          </a:pPr>
          <a:r>
            <a:rPr lang="en-US" sz="2100" kern="1200"/>
            <a:t>On the input data, we also carried out exploratory data analysis or EDA.</a:t>
          </a:r>
          <a:endParaRPr lang="en-US" sz="2100" kern="1200" dirty="0"/>
        </a:p>
      </dsp:txBody>
      <dsp:txXfrm>
        <a:off x="1437631" y="3112289"/>
        <a:ext cx="9077968" cy="1244702"/>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g>
</file>

<file path=ppt/media/image12.png>
</file>

<file path=ppt/media/image13.svg>
</file>

<file path=ppt/media/image14.png>
</file>

<file path=ppt/media/image15.svg>
</file>

<file path=ppt/media/image16.png>
</file>

<file path=ppt/media/image17.jpeg>
</file>

<file path=ppt/media/image18.jpg>
</file>

<file path=ppt/media/image19.png>
</file>

<file path=ppt/media/image2.png>
</file>

<file path=ppt/media/image20.jpg>
</file>

<file path=ppt/media/image21.jpg>
</file>

<file path=ppt/media/image22.jpg>
</file>

<file path=ppt/media/image23.jpeg>
</file>

<file path=ppt/media/image24.jpeg>
</file>

<file path=ppt/media/image25.png>
</file>

<file path=ppt/media/image26.svg>
</file>

<file path=ppt/media/image27.png>
</file>

<file path=ppt/media/image28.svg>
</file>

<file path=ppt/media/image29.png>
</file>

<file path=ppt/media/image3.jpg>
</file>

<file path=ppt/media/image30.svg>
</file>

<file path=ppt/media/image31.jpeg>
</file>

<file path=ppt/media/image32.jpeg>
</file>

<file path=ppt/media/image33.jpeg>
</file>

<file path=ppt/media/image34.jpeg>
</file>

<file path=ppt/media/image35.jpeg>
</file>

<file path=ppt/media/image36.jpeg>
</file>

<file path=ppt/media/image37.png>
</file>

<file path=ppt/media/image38.jpeg>
</file>

<file path=ppt/media/image39.jpeg>
</file>

<file path=ppt/media/image4.png>
</file>

<file path=ppt/media/image5.svg>
</file>

<file path=ppt/media/image6.png>
</file>

<file path=ppt/media/image7.svg>
</file>

<file path=ppt/media/image8.png>
</file>

<file path=ppt/media/image9.svg>
</file>

<file path=ppt/media/media1.m4a>
</file>

<file path=ppt/media/media10.m4a>
</file>

<file path=ppt/media/media11.m4a>
</file>

<file path=ppt/media/media12.m4a>
</file>

<file path=ppt/media/media13.m4a>
</file>

<file path=ppt/media/media14.mp4>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2D2821-9820-4ECD-BCA8-D59EE70ECB3C}" type="datetimeFigureOut">
              <a:rPr lang="en-US" smtClean="0"/>
              <a:t>4/22/2024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53445C-C0A0-4488-BB32-4FE872D57CD1}" type="slidenum">
              <a:rPr lang="en-US" smtClean="0"/>
              <a:t>‹#›</a:t>
            </a:fld>
            <a:endParaRPr lang="en-US"/>
          </a:p>
        </p:txBody>
      </p:sp>
    </p:spTree>
    <p:extLst>
      <p:ext uri="{BB962C8B-B14F-4D97-AF65-F5344CB8AC3E}">
        <p14:creationId xmlns:p14="http://schemas.microsoft.com/office/powerpoint/2010/main" val="3161420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553445C-C0A0-4488-BB32-4FE872D57CD1}" type="slidenum">
              <a:rPr lang="en-US" smtClean="0"/>
              <a:t>1</a:t>
            </a:fld>
            <a:endParaRPr lang="en-US"/>
          </a:p>
        </p:txBody>
      </p:sp>
    </p:spTree>
    <p:extLst>
      <p:ext uri="{BB962C8B-B14F-4D97-AF65-F5344CB8AC3E}">
        <p14:creationId xmlns:p14="http://schemas.microsoft.com/office/powerpoint/2010/main" val="2727045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53445C-C0A0-4488-BB32-4FE872D57CD1}" type="slidenum">
              <a:rPr lang="en-US" smtClean="0"/>
              <a:t>3</a:t>
            </a:fld>
            <a:endParaRPr lang="en-US"/>
          </a:p>
        </p:txBody>
      </p:sp>
    </p:spTree>
    <p:extLst>
      <p:ext uri="{BB962C8B-B14F-4D97-AF65-F5344CB8AC3E}">
        <p14:creationId xmlns:p14="http://schemas.microsoft.com/office/powerpoint/2010/main" val="1475492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B541E-3971-CD74-D12C-99801F18C5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B6A3238-28A5-1041-A38D-D4524FC2E4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D480B95-E5EE-EA2B-51D4-6C0DCFDD4285}"/>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5" name="Footer Placeholder 4">
            <a:extLst>
              <a:ext uri="{FF2B5EF4-FFF2-40B4-BE49-F238E27FC236}">
                <a16:creationId xmlns:a16="http://schemas.microsoft.com/office/drawing/2014/main" id="{608EEA62-F2F1-1D4C-ECDF-63DB98A783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07B68F-98CE-F44A-6483-43D82B720288}"/>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369111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4ABB0-6939-2A60-005E-DF328E1A5C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2DD8C7F-19FA-DFDD-BA69-668CAA42A1C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8C954E-27CD-43CF-5726-D42B5E31C596}"/>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5" name="Footer Placeholder 4">
            <a:extLst>
              <a:ext uri="{FF2B5EF4-FFF2-40B4-BE49-F238E27FC236}">
                <a16:creationId xmlns:a16="http://schemas.microsoft.com/office/drawing/2014/main" id="{7BD15456-FA6E-FD89-96BD-B29339E0B7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4B92EC-0BD0-27CA-ED9B-F2667C27C104}"/>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3660691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D2D97B-AB7D-7C37-8173-403A9F4FDB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575B7C0-FA37-4A72-7E11-4ADFF9B88A0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C02E29-8C92-AE62-1532-32FEA7C9A0FB}"/>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5" name="Footer Placeholder 4">
            <a:extLst>
              <a:ext uri="{FF2B5EF4-FFF2-40B4-BE49-F238E27FC236}">
                <a16:creationId xmlns:a16="http://schemas.microsoft.com/office/drawing/2014/main" id="{E9ACE84A-DEFE-D600-DB7B-411FD2EA14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381EE6-2072-A6C7-EB77-8696679896F6}"/>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1079296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7C436-D618-5B6D-0DA5-B551571B91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35DA07-25EC-B322-27F9-090B07FC88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D025AC-240A-6011-5F3A-E0522C6DE2E7}"/>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5" name="Footer Placeholder 4">
            <a:extLst>
              <a:ext uri="{FF2B5EF4-FFF2-40B4-BE49-F238E27FC236}">
                <a16:creationId xmlns:a16="http://schemas.microsoft.com/office/drawing/2014/main" id="{DB51020C-9F71-2212-FD39-537FA85027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610F82-35D1-CBA8-0031-9132A2F44FC8}"/>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69762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05D55-C589-1249-9839-71144E9571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F39AB8-7C39-59DD-C9EE-096EAB06091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F95E7B-3F59-7B2B-362E-9F0D21641E6F}"/>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5" name="Footer Placeholder 4">
            <a:extLst>
              <a:ext uri="{FF2B5EF4-FFF2-40B4-BE49-F238E27FC236}">
                <a16:creationId xmlns:a16="http://schemas.microsoft.com/office/drawing/2014/main" id="{6AFE5F6E-081A-337E-725D-EA0FA67315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5B833E-687B-20EB-1A82-6CE37ADEE9F1}"/>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2236993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D4312-7D83-CA5C-2DE1-65EDE07EC7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CB93DE-A901-A08C-7E80-2A3E6BE397B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12616BE-D7AB-6151-8C0B-BFDC31B5CE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C8F7C7-45AC-2012-6427-0A9E4ED30199}"/>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6" name="Footer Placeholder 5">
            <a:extLst>
              <a:ext uri="{FF2B5EF4-FFF2-40B4-BE49-F238E27FC236}">
                <a16:creationId xmlns:a16="http://schemas.microsoft.com/office/drawing/2014/main" id="{AB2BCDC3-B652-D342-67AB-95F3064CBE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A910B8-E6D9-9E49-4B06-0C248E8F58F5}"/>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2388031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D0F9B-2375-57F6-BF13-8CED984CEC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983EE12-0500-2436-8E89-2F38144CBD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431E55-EDBB-CF66-A497-1C8F590824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C82E73-CAD9-3755-5B44-E9CC942193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02670C-552D-0FB5-F8BA-E4B5A0CF8F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E377C8-CC29-2325-ADF0-4C0DBA016287}"/>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8" name="Footer Placeholder 7">
            <a:extLst>
              <a:ext uri="{FF2B5EF4-FFF2-40B4-BE49-F238E27FC236}">
                <a16:creationId xmlns:a16="http://schemas.microsoft.com/office/drawing/2014/main" id="{1C0E938C-F1EC-7A6D-73FB-DAC4F1D8BC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843E399-4F83-B744-16C7-A908F95E1FBD}"/>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1751866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1A8DC-3893-D208-C438-48985854C5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0346EB-7004-8913-C97B-BB8940006BD6}"/>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4" name="Footer Placeholder 3">
            <a:extLst>
              <a:ext uri="{FF2B5EF4-FFF2-40B4-BE49-F238E27FC236}">
                <a16:creationId xmlns:a16="http://schemas.microsoft.com/office/drawing/2014/main" id="{C0DA1C3B-DCAE-6C22-270F-8CE4CFB23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F86F37-61E7-863E-61EA-E6C413DEED74}"/>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9762613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F60DE0-F736-FF33-50B1-2E4B5A7AE467}"/>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3" name="Footer Placeholder 2">
            <a:extLst>
              <a:ext uri="{FF2B5EF4-FFF2-40B4-BE49-F238E27FC236}">
                <a16:creationId xmlns:a16="http://schemas.microsoft.com/office/drawing/2014/main" id="{13691DE1-7FA8-F348-21E1-AAE258328D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EA44FF-77E6-2F74-2C5A-769688F59186}"/>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1871906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D5F90-EFC8-DB4D-3DD1-A7CAC32260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815941-46F6-93E7-E97D-50CACBF51F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3AF2C8-B9A7-83BE-40C9-F3AD3B6932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59EBE3-884E-44F5-EAAB-E763E096A519}"/>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6" name="Footer Placeholder 5">
            <a:extLst>
              <a:ext uri="{FF2B5EF4-FFF2-40B4-BE49-F238E27FC236}">
                <a16:creationId xmlns:a16="http://schemas.microsoft.com/office/drawing/2014/main" id="{61C313C7-353B-1C08-4E7A-F1E40EEA45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E15A68-357D-C2FA-38E6-0A1326690845}"/>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3273701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00225-8F69-0414-8FFC-471850E27B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B5597A-AF6A-A63E-8B60-E790FFF85C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5BC207-4B53-840F-72A2-FD3E89769D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525E46-D57A-1E04-B620-E91D7A043C99}"/>
              </a:ext>
            </a:extLst>
          </p:cNvPr>
          <p:cNvSpPr>
            <a:spLocks noGrp="1"/>
          </p:cNvSpPr>
          <p:nvPr>
            <p:ph type="dt" sz="half" idx="10"/>
          </p:nvPr>
        </p:nvSpPr>
        <p:spPr/>
        <p:txBody>
          <a:bodyPr/>
          <a:lstStyle/>
          <a:p>
            <a:fld id="{CB2C1DFD-5ECF-47A1-BCA3-794A2BDF1DCB}" type="datetimeFigureOut">
              <a:rPr lang="en-US" smtClean="0"/>
              <a:t>4/22/2024</a:t>
            </a:fld>
            <a:endParaRPr lang="en-US"/>
          </a:p>
        </p:txBody>
      </p:sp>
      <p:sp>
        <p:nvSpPr>
          <p:cNvPr id="6" name="Footer Placeholder 5">
            <a:extLst>
              <a:ext uri="{FF2B5EF4-FFF2-40B4-BE49-F238E27FC236}">
                <a16:creationId xmlns:a16="http://schemas.microsoft.com/office/drawing/2014/main" id="{E26CB309-3C02-0243-5A62-8E39B5AF93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C1997B-5BCD-1284-F5DB-80231E9F50FD}"/>
              </a:ext>
            </a:extLst>
          </p:cNvPr>
          <p:cNvSpPr>
            <a:spLocks noGrp="1"/>
          </p:cNvSpPr>
          <p:nvPr>
            <p:ph type="sldNum" sz="quarter" idx="12"/>
          </p:nvPr>
        </p:nvSpPr>
        <p:spPr/>
        <p:txBody>
          <a:bodyPr/>
          <a:lstStyle/>
          <a:p>
            <a:fld id="{E04EE22D-C98D-4DAB-941B-287260C75EBD}" type="slidenum">
              <a:rPr lang="en-US" smtClean="0"/>
              <a:t>‹#›</a:t>
            </a:fld>
            <a:endParaRPr lang="en-US"/>
          </a:p>
        </p:txBody>
      </p:sp>
    </p:spTree>
    <p:extLst>
      <p:ext uri="{BB962C8B-B14F-4D97-AF65-F5344CB8AC3E}">
        <p14:creationId xmlns:p14="http://schemas.microsoft.com/office/powerpoint/2010/main" val="3203403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DE2D8E-5998-2788-D24B-5204BD058A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638288-F8BB-C2BA-AF81-4D0645DDFE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4C93F6-5467-DC7D-CDF0-F7809AA170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B2C1DFD-5ECF-47A1-BCA3-794A2BDF1DCB}" type="datetimeFigureOut">
              <a:rPr lang="en-US" smtClean="0"/>
              <a:t>4/22/2024</a:t>
            </a:fld>
            <a:endParaRPr lang="en-US"/>
          </a:p>
        </p:txBody>
      </p:sp>
      <p:sp>
        <p:nvSpPr>
          <p:cNvPr id="5" name="Footer Placeholder 4">
            <a:extLst>
              <a:ext uri="{FF2B5EF4-FFF2-40B4-BE49-F238E27FC236}">
                <a16:creationId xmlns:a16="http://schemas.microsoft.com/office/drawing/2014/main" id="{F1EEE034-0675-CABE-A77C-F6BEAD777E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F16CF74-20AB-CE39-DE5A-8DE023CC3B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04EE22D-C98D-4DAB-941B-287260C75EBD}" type="slidenum">
              <a:rPr lang="en-US" smtClean="0"/>
              <a:t>‹#›</a:t>
            </a:fld>
            <a:endParaRPr lang="en-US"/>
          </a:p>
        </p:txBody>
      </p:sp>
    </p:spTree>
    <p:extLst>
      <p:ext uri="{BB962C8B-B14F-4D97-AF65-F5344CB8AC3E}">
        <p14:creationId xmlns:p14="http://schemas.microsoft.com/office/powerpoint/2010/main" val="27529561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publicdomainpictures.net/it/view-image.php?image=167900&amp;picture=incidente-1" TargetMode="Externa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image" Target="../media/image31.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34.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35.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36.jpeg"/></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video" Target="../media/media14.mp4"/><Relationship Id="rId7" Type="http://schemas.openxmlformats.org/officeDocument/2006/relationships/image" Target="../media/image37.png"/><Relationship Id="rId2" Type="http://schemas.microsoft.com/office/2007/relationships/media" Target="../media/media14.mp4"/><Relationship Id="rId1" Type="http://schemas.openxmlformats.org/officeDocument/2006/relationships/tags" Target="../tags/tag1.xml"/><Relationship Id="rId6" Type="http://schemas.openxmlformats.org/officeDocument/2006/relationships/slideLayout" Target="../slideLayouts/slideLayout7.xml"/><Relationship Id="rId5" Type="http://schemas.openxmlformats.org/officeDocument/2006/relationships/audio" Target="../media/media15.m4a"/><Relationship Id="rId4" Type="http://schemas.microsoft.com/office/2007/relationships/media" Target="../media/media15.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38.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image" Target="../media/image39.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hyperlink" Target="https://www.publicdomainpictures.net/view-image.php?image=361731&amp;picture=teamarbetssamarbete" TargetMode="Externa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slideLayout" Target="../slideLayouts/slideLayout2.xml"/><Relationship Id="rId7" Type="http://schemas.openxmlformats.org/officeDocument/2006/relationships/diagramLayout" Target="../diagrams/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Data" Target="../diagrams/data2.xml"/><Relationship Id="rId11" Type="http://schemas.openxmlformats.org/officeDocument/2006/relationships/image" Target="../media/image2.png"/><Relationship Id="rId5" Type="http://schemas.openxmlformats.org/officeDocument/2006/relationships/hyperlink" Target="https://www.pickpik.com/search?q=solution" TargetMode="External"/><Relationship Id="rId10" Type="http://schemas.microsoft.com/office/2007/relationships/diagramDrawing" Target="../diagrams/drawing2.xml"/><Relationship Id="rId4" Type="http://schemas.openxmlformats.org/officeDocument/2006/relationships/image" Target="../media/image11.jpg"/><Relationship Id="rId9" Type="http://schemas.openxmlformats.org/officeDocument/2006/relationships/diagramColors" Target="../diagrams/colors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hyperlink" Target="https://www.scirp.org/journal/paperinformation.aspx?paperid=102978" TargetMode="Externa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8" Type="http://schemas.openxmlformats.org/officeDocument/2006/relationships/image" Target="../media/image21.jpg"/><Relationship Id="rId3" Type="http://schemas.openxmlformats.org/officeDocument/2006/relationships/slideLayout" Target="../slideLayouts/slideLayout2.xml"/><Relationship Id="rId7" Type="http://schemas.openxmlformats.org/officeDocument/2006/relationships/image" Target="../media/image20.jp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9.png"/><Relationship Id="rId11" Type="http://schemas.openxmlformats.org/officeDocument/2006/relationships/image" Target="../media/image2.png"/><Relationship Id="rId5" Type="http://schemas.openxmlformats.org/officeDocument/2006/relationships/image" Target="../media/image18.jpg"/><Relationship Id="rId10" Type="http://schemas.openxmlformats.org/officeDocument/2006/relationships/image" Target="../media/image23.jpeg"/><Relationship Id="rId4" Type="http://schemas.openxmlformats.org/officeDocument/2006/relationships/image" Target="../media/image17.jpeg"/><Relationship Id="rId9" Type="http://schemas.openxmlformats.org/officeDocument/2006/relationships/image" Target="../media/image22.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24.jpeg"/></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5C55F0BA-7D8B-4753-AB68-D54E59A24A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15B865-118E-5E5F-FF4B-74D90B0DF9A0}"/>
              </a:ext>
            </a:extLst>
          </p:cNvPr>
          <p:cNvSpPr>
            <a:spLocks noGrp="1"/>
          </p:cNvSpPr>
          <p:nvPr>
            <p:ph type="ctrTitle"/>
          </p:nvPr>
        </p:nvSpPr>
        <p:spPr>
          <a:xfrm>
            <a:off x="860524" y="4081486"/>
            <a:ext cx="10464734" cy="1314159"/>
          </a:xfrm>
          <a:noFill/>
        </p:spPr>
        <p:txBody>
          <a:bodyPr>
            <a:normAutofit/>
          </a:bodyPr>
          <a:lstStyle/>
          <a:p>
            <a:r>
              <a:rPr lang="en-US" sz="5200"/>
              <a:t>Mapping Road Mishaps</a:t>
            </a:r>
          </a:p>
        </p:txBody>
      </p:sp>
      <p:sp>
        <p:nvSpPr>
          <p:cNvPr id="3" name="Subtitle 2">
            <a:extLst>
              <a:ext uri="{FF2B5EF4-FFF2-40B4-BE49-F238E27FC236}">
                <a16:creationId xmlns:a16="http://schemas.microsoft.com/office/drawing/2014/main" id="{1FA10CC9-BA42-7D19-12C3-475DC5B9E9A0}"/>
              </a:ext>
            </a:extLst>
          </p:cNvPr>
          <p:cNvSpPr>
            <a:spLocks noGrp="1"/>
          </p:cNvSpPr>
          <p:nvPr>
            <p:ph type="subTitle" idx="1"/>
          </p:nvPr>
        </p:nvSpPr>
        <p:spPr>
          <a:xfrm>
            <a:off x="836681" y="5567363"/>
            <a:ext cx="10512421" cy="557187"/>
          </a:xfrm>
          <a:noFill/>
        </p:spPr>
        <p:txBody>
          <a:bodyPr>
            <a:normAutofit/>
          </a:bodyPr>
          <a:lstStyle/>
          <a:p>
            <a:r>
              <a:rPr lang="en-US" dirty="0"/>
              <a:t>A Data Engineering Study of car accidents Trends</a:t>
            </a:r>
          </a:p>
        </p:txBody>
      </p:sp>
      <p:pic>
        <p:nvPicPr>
          <p:cNvPr id="5" name="Picture 4" descr="A cartoon of a car crash&#10;&#10;Description automatically generated">
            <a:extLst>
              <a:ext uri="{FF2B5EF4-FFF2-40B4-BE49-F238E27FC236}">
                <a16:creationId xmlns:a16="http://schemas.microsoft.com/office/drawing/2014/main" id="{09460345-4588-F4EB-9DBA-4EDD880BA36F}"/>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t="2470" b="1346"/>
          <a:stretch/>
        </p:blipFill>
        <p:spPr>
          <a:xfrm>
            <a:off x="2733778" y="166651"/>
            <a:ext cx="6777732" cy="3733675"/>
          </a:xfrm>
          <a:prstGeom prst="rect">
            <a:avLst/>
          </a:prstGeom>
          <a:effectLst/>
        </p:spPr>
      </p:pic>
      <p:pic>
        <p:nvPicPr>
          <p:cNvPr id="16" name="Audio 15">
            <a:hlinkClick r:id="" action="ppaction://media"/>
            <a:extLst>
              <a:ext uri="{FF2B5EF4-FFF2-40B4-BE49-F238E27FC236}">
                <a16:creationId xmlns:a16="http://schemas.microsoft.com/office/drawing/2014/main" id="{46E82BF5-B2BF-1062-4C08-63305BE749E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6657962"/>
      </p:ext>
    </p:extLst>
  </p:cSld>
  <p:clrMapOvr>
    <a:masterClrMapping/>
  </p:clrMapOvr>
  <mc:AlternateContent xmlns:mc="http://schemas.openxmlformats.org/markup-compatibility/2006" xmlns:p14="http://schemas.microsoft.com/office/powerpoint/2010/main">
    <mc:Choice Requires="p14">
      <p:transition spd="slow" p14:dur="2000" advTm="10116"/>
    </mc:Choice>
    <mc:Fallback xmlns="">
      <p:transition spd="slow" advTm="101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par>
                                <p:cTn id="10" presetID="10" presetClass="entr" presetSubtype="0" fill="hold" grpId="0" nodeType="withEffect">
                                  <p:stCondLst>
                                    <p:cond delay="2000"/>
                                  </p:stCondLst>
                                  <p:iterate type="lt">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16"/>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9C69D-C6B5-2728-9EF5-FE1B34F69361}"/>
              </a:ext>
            </a:extLst>
          </p:cNvPr>
          <p:cNvSpPr>
            <a:spLocks noGrp="1"/>
          </p:cNvSpPr>
          <p:nvPr>
            <p:ph type="title"/>
          </p:nvPr>
        </p:nvSpPr>
        <p:spPr>
          <a:xfrm>
            <a:off x="762000" y="1141712"/>
            <a:ext cx="8029572" cy="1061161"/>
          </a:xfrm>
        </p:spPr>
        <p:txBody>
          <a:bodyPr vert="horz" lIns="91440" tIns="45720" rIns="91440" bIns="45720" rtlCol="0" anchor="t">
            <a:normAutofit/>
          </a:bodyPr>
          <a:lstStyle/>
          <a:p>
            <a:r>
              <a:rPr lang="en-US" sz="4000"/>
              <a:t>EDA</a:t>
            </a:r>
          </a:p>
        </p:txBody>
      </p:sp>
      <p:cxnSp>
        <p:nvCxnSpPr>
          <p:cNvPr id="4115" name="Straight Connector 4114">
            <a:extLst>
              <a:ext uri="{FF2B5EF4-FFF2-40B4-BE49-F238E27FC236}">
                <a16:creationId xmlns:a16="http://schemas.microsoft.com/office/drawing/2014/main" id="{192712F8-36FA-35DF-0CE8-4098D93322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24E7BA61-EE47-7DA1-6A74-29987BA2E89B}"/>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865141" y="2302529"/>
            <a:ext cx="3352404" cy="2667252"/>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E46C2065-4415-8835-9603-9CDED12CAED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404072" y="2302528"/>
            <a:ext cx="3350982" cy="266725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3EF8B730-DC4A-0444-0E6B-BF146868F327}"/>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7941581" y="2302529"/>
            <a:ext cx="3350982" cy="2667252"/>
          </a:xfrm>
          <a:prstGeom prst="rect">
            <a:avLst/>
          </a:prstGeom>
          <a:noFill/>
          <a:extLst>
            <a:ext uri="{909E8E84-426E-40DD-AFC4-6F175D3DCCD1}">
              <a14:hiddenFill xmlns:a14="http://schemas.microsoft.com/office/drawing/2010/main">
                <a:solidFill>
                  <a:srgbClr val="FFFFFF"/>
                </a:solidFill>
              </a14:hiddenFill>
            </a:ext>
          </a:extLst>
        </p:spPr>
      </p:pic>
      <p:cxnSp>
        <p:nvCxnSpPr>
          <p:cNvPr id="4116" name="Straight Connector 4115">
            <a:extLst>
              <a:ext uri="{FF2B5EF4-FFF2-40B4-BE49-F238E27FC236}">
                <a16:creationId xmlns:a16="http://schemas.microsoft.com/office/drawing/2014/main" id="{AF9469B9-6468-5B6A-E832-8D45903884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8897" y="5231580"/>
            <a:ext cx="10459156" cy="0"/>
          </a:xfrm>
          <a:prstGeom prst="line">
            <a:avLst/>
          </a:prstGeom>
          <a:ln w="127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pic>
        <p:nvPicPr>
          <p:cNvPr id="4" name="Audio 3">
            <a:hlinkClick r:id="" action="ppaction://media"/>
            <a:extLst>
              <a:ext uri="{FF2B5EF4-FFF2-40B4-BE49-F238E27FC236}">
                <a16:creationId xmlns:a16="http://schemas.microsoft.com/office/drawing/2014/main" id="{05EA1DAE-5A6D-5996-ED86-A7B417AC340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025943"/>
      </p:ext>
    </p:extLst>
  </p:cSld>
  <p:clrMapOvr>
    <a:masterClrMapping/>
  </p:clrMapOvr>
  <mc:AlternateContent xmlns:mc="http://schemas.openxmlformats.org/markup-compatibility/2006" xmlns:p14="http://schemas.microsoft.com/office/powerpoint/2010/main">
    <mc:Choice Requires="p14">
      <p:transition spd="slow" p14:dur="2000" advTm="16444"/>
    </mc:Choice>
    <mc:Fallback xmlns="">
      <p:transition spd="slow" advTm="164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a:extLst>
              <a:ext uri="{FF2B5EF4-FFF2-40B4-BE49-F238E27FC236}">
                <a16:creationId xmlns:a16="http://schemas.microsoft.com/office/drawing/2014/main" id="{362810D9-2C5A-477D-949C-C19189547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Magnifying glass showing decling performance">
            <a:extLst>
              <a:ext uri="{FF2B5EF4-FFF2-40B4-BE49-F238E27FC236}">
                <a16:creationId xmlns:a16="http://schemas.microsoft.com/office/drawing/2014/main" id="{05237EC3-5C8C-D77E-B89C-2A50B35F54A0}"/>
              </a:ext>
            </a:extLst>
          </p:cNvPr>
          <p:cNvPicPr>
            <a:picLocks noChangeAspect="1"/>
          </p:cNvPicPr>
          <p:nvPr/>
        </p:nvPicPr>
        <p:blipFill rotWithShape="1">
          <a:blip r:embed="rId4">
            <a:alphaModFix amt="55000"/>
          </a:blip>
          <a:srcRect t="7865" b="7865"/>
          <a:stretch/>
        </p:blipFill>
        <p:spPr>
          <a:xfrm>
            <a:off x="0" y="0"/>
            <a:ext cx="12191980" cy="6858000"/>
          </a:xfrm>
          <a:prstGeom prst="rect">
            <a:avLst/>
          </a:prstGeom>
        </p:spPr>
      </p:pic>
      <p:sp>
        <p:nvSpPr>
          <p:cNvPr id="2" name="Title 1">
            <a:extLst>
              <a:ext uri="{FF2B5EF4-FFF2-40B4-BE49-F238E27FC236}">
                <a16:creationId xmlns:a16="http://schemas.microsoft.com/office/drawing/2014/main" id="{740E28C2-3A8A-F120-FA68-F247983C71FA}"/>
              </a:ext>
            </a:extLst>
          </p:cNvPr>
          <p:cNvSpPr>
            <a:spLocks noGrp="1"/>
          </p:cNvSpPr>
          <p:nvPr>
            <p:ph type="title"/>
          </p:nvPr>
        </p:nvSpPr>
        <p:spPr>
          <a:xfrm>
            <a:off x="686834" y="591344"/>
            <a:ext cx="3200400" cy="5585619"/>
          </a:xfrm>
        </p:spPr>
        <p:txBody>
          <a:bodyPr>
            <a:normAutofit/>
          </a:bodyPr>
          <a:lstStyle/>
          <a:p>
            <a:r>
              <a:rPr lang="en-US">
                <a:solidFill>
                  <a:srgbClr val="FFFFFF"/>
                </a:solidFill>
              </a:rPr>
              <a:t>Modelling &amp; Evaluation</a:t>
            </a:r>
            <a:br>
              <a:rPr lang="en-US">
                <a:solidFill>
                  <a:srgbClr val="FFFFFF"/>
                </a:solidFill>
              </a:rPr>
            </a:br>
            <a:endParaRPr lang="en-US">
              <a:solidFill>
                <a:srgbClr val="FFFFFF"/>
              </a:solidFill>
            </a:endParaRPr>
          </a:p>
        </p:txBody>
      </p:sp>
      <p:sp>
        <p:nvSpPr>
          <p:cNvPr id="34" name="Arc 3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50C990BA-A338-FDD4-F0D3-59E1A04A0788}"/>
              </a:ext>
            </a:extLst>
          </p:cNvPr>
          <p:cNvSpPr>
            <a:spLocks noGrp="1"/>
          </p:cNvSpPr>
          <p:nvPr>
            <p:ph idx="1"/>
          </p:nvPr>
        </p:nvSpPr>
        <p:spPr>
          <a:xfrm>
            <a:off x="4447308" y="591344"/>
            <a:ext cx="6906491" cy="5585619"/>
          </a:xfrm>
        </p:spPr>
        <p:txBody>
          <a:bodyPr anchor="ctr">
            <a:normAutofit/>
          </a:bodyPr>
          <a:lstStyle/>
          <a:p>
            <a:r>
              <a:rPr lang="en-US">
                <a:solidFill>
                  <a:srgbClr val="FFFFFF"/>
                </a:solidFill>
              </a:rPr>
              <a:t>Build a random forest , K-NN and navies bayes algorithm to decide the car accidents</a:t>
            </a:r>
          </a:p>
          <a:p>
            <a:r>
              <a:rPr lang="en-US">
                <a:solidFill>
                  <a:srgbClr val="FFFFFF"/>
                </a:solidFill>
              </a:rPr>
              <a:t>The k-nearest neighbor’s algorithm also  known as KNN supervised learning classifier.</a:t>
            </a:r>
          </a:p>
          <a:p>
            <a:r>
              <a:rPr lang="en-US">
                <a:solidFill>
                  <a:srgbClr val="FFFFFF"/>
                </a:solidFill>
              </a:rPr>
              <a:t>Used a Flask application to deploy the result reports.</a:t>
            </a:r>
          </a:p>
        </p:txBody>
      </p:sp>
      <p:pic>
        <p:nvPicPr>
          <p:cNvPr id="6" name="Audio 5">
            <a:hlinkClick r:id="" action="ppaction://media"/>
            <a:extLst>
              <a:ext uri="{FF2B5EF4-FFF2-40B4-BE49-F238E27FC236}">
                <a16:creationId xmlns:a16="http://schemas.microsoft.com/office/drawing/2014/main" id="{BEF5A955-BB24-8919-FCBB-FB495F1AC37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50745856"/>
      </p:ext>
    </p:extLst>
  </p:cSld>
  <p:clrMapOvr>
    <a:masterClrMapping/>
  </p:clrMapOvr>
  <mc:AlternateContent xmlns:mc="http://schemas.openxmlformats.org/markup-compatibility/2006" xmlns:p14="http://schemas.microsoft.com/office/powerpoint/2010/main">
    <mc:Choice Requires="p14">
      <p:transition spd="slow" p14:dur="2000" advTm="52670"/>
    </mc:Choice>
    <mc:Fallback xmlns="">
      <p:transition spd="slow" advTm="526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3000"/>
                <a:satMod val="150000"/>
                <a:shade val="98000"/>
                <a:lumMod val="102000"/>
              </a:schemeClr>
            </a:gs>
            <a:gs pos="50000">
              <a:schemeClr val="bg2">
                <a:tint val="98000"/>
                <a:satMod val="130000"/>
                <a:shade val="90000"/>
                <a:lumMod val="103000"/>
              </a:schemeClr>
            </a:gs>
            <a:gs pos="100000">
              <a:schemeClr val="bg2">
                <a:shade val="63000"/>
                <a:satMod val="120000"/>
              </a:schemeClr>
            </a:gs>
          </a:gsLst>
          <a:lin ang="5400000" scaled="0"/>
        </a:gradFill>
        <a:effectLst/>
      </p:bgPr>
    </p:bg>
    <p:spTree>
      <p:nvGrpSpPr>
        <p:cNvPr id="1" name=""/>
        <p:cNvGrpSpPr/>
        <p:nvPr/>
      </p:nvGrpSpPr>
      <p:grpSpPr>
        <a:xfrm>
          <a:off x="0" y="0"/>
          <a:ext cx="0" cy="0"/>
          <a:chOff x="0" y="0"/>
          <a:chExt cx="0" cy="0"/>
        </a:xfrm>
      </p:grpSpPr>
      <p:sp>
        <p:nvSpPr>
          <p:cNvPr id="5132" name="Rectangle: Rounded Corners 5131">
            <a:extLst>
              <a:ext uri="{FF2B5EF4-FFF2-40B4-BE49-F238E27FC236}">
                <a16:creationId xmlns:a16="http://schemas.microsoft.com/office/drawing/2014/main" id="{6AA24DE7-C336-4994-8C52-D9B3F3D0F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3311" y="953311"/>
            <a:ext cx="10603149" cy="5263867"/>
          </a:xfrm>
          <a:prstGeom prst="roundRect">
            <a:avLst>
              <a:gd name="adj" fmla="val 1566"/>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1BFCFA-9556-D8A7-423A-07E41BA903C9}"/>
              </a:ext>
            </a:extLst>
          </p:cNvPr>
          <p:cNvSpPr>
            <a:spLocks noGrp="1"/>
          </p:cNvSpPr>
          <p:nvPr>
            <p:ph type="title"/>
          </p:nvPr>
        </p:nvSpPr>
        <p:spPr>
          <a:xfrm>
            <a:off x="640080" y="640080"/>
            <a:ext cx="2752354" cy="2709275"/>
          </a:xfrm>
          <a:prstGeom prst="rect">
            <a:avLst/>
          </a:prstGeom>
          <a:solidFill>
            <a:schemeClr val="accent1"/>
          </a:solidFill>
          <a:ln w="174625" cmpd="thinThick">
            <a:solidFill>
              <a:schemeClr val="accent1"/>
            </a:solidFill>
          </a:ln>
        </p:spPr>
        <p:txBody>
          <a:bodyPr vert="horz" lIns="91440" tIns="45720" rIns="91440" bIns="45720" rtlCol="0" anchor="ctr">
            <a:normAutofit/>
          </a:bodyPr>
          <a:lstStyle/>
          <a:p>
            <a:pPr algn="ctr"/>
            <a:r>
              <a:rPr lang="en-US" sz="2800" kern="1200">
                <a:solidFill>
                  <a:srgbClr val="FFFFFF"/>
                </a:solidFill>
                <a:latin typeface="+mj-lt"/>
                <a:ea typeface="+mj-ea"/>
                <a:cs typeface="+mj-cs"/>
              </a:rPr>
              <a:t>Results</a:t>
            </a:r>
          </a:p>
        </p:txBody>
      </p:sp>
      <p:pic>
        <p:nvPicPr>
          <p:cNvPr id="5122" name="Picture 2">
            <a:extLst>
              <a:ext uri="{FF2B5EF4-FFF2-40B4-BE49-F238E27FC236}">
                <a16:creationId xmlns:a16="http://schemas.microsoft.com/office/drawing/2014/main" id="{C6A7F6A9-3B1A-DEC4-BBC0-DA6604CD14F4}"/>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4110665" y="1790633"/>
            <a:ext cx="6804078" cy="3589151"/>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6C2585E9-9AB0-1993-C19E-E870A3D0D27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84185046"/>
      </p:ext>
    </p:extLst>
  </p:cSld>
  <p:clrMapOvr>
    <a:masterClrMapping/>
  </p:clrMapOvr>
  <mc:AlternateContent xmlns:mc="http://schemas.openxmlformats.org/markup-compatibility/2006" xmlns:p14="http://schemas.microsoft.com/office/powerpoint/2010/main">
    <mc:Choice Requires="p14">
      <p:transition spd="slow" p14:dur="2000" advTm="20491"/>
    </mc:Choice>
    <mc:Fallback xmlns="">
      <p:transition spd="slow" advTm="20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8" name="Rectangle 615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60" name="Rectangle 615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a:extLst>
              <a:ext uri="{FF2B5EF4-FFF2-40B4-BE49-F238E27FC236}">
                <a16:creationId xmlns:a16="http://schemas.microsoft.com/office/drawing/2014/main" id="{600BAC7F-6AB2-5C5D-4681-D0145B256A19}"/>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643467" y="1411563"/>
            <a:ext cx="10905066" cy="4034874"/>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0F418CFA-18BA-06C3-EACC-2BDA8B78AFA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65634638"/>
      </p:ext>
    </p:extLst>
  </p:cSld>
  <p:clrMapOvr>
    <a:masterClrMapping/>
  </p:clrMapOvr>
  <mc:AlternateContent xmlns:mc="http://schemas.openxmlformats.org/markup-compatibility/2006" xmlns:p14="http://schemas.microsoft.com/office/powerpoint/2010/main">
    <mc:Choice Requires="p14">
      <p:transition spd="slow" p14:dur="2000" advTm="6676"/>
    </mc:Choice>
    <mc:Fallback xmlns="">
      <p:transition spd="slow" advTm="6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Flask1">
            <a:hlinkClick r:id="" action="ppaction://media"/>
            <a:extLst>
              <a:ext uri="{FF2B5EF4-FFF2-40B4-BE49-F238E27FC236}">
                <a16:creationId xmlns:a16="http://schemas.microsoft.com/office/drawing/2014/main" id="{778D64FF-4F8B-020D-AF65-35B7660B4242}"/>
              </a:ext>
            </a:extLst>
          </p:cNvPr>
          <p:cNvPicPr>
            <a:picLocks noChangeAspect="1"/>
          </p:cNvPicPr>
          <p:nvPr>
            <a:videoFile r:link="rId3"/>
            <p:extLst>
              <p:ext uri="{DAA4B4D4-6D71-4841-9C94-3DE7FCFB9230}">
                <p14:media xmlns:p14="http://schemas.microsoft.com/office/powerpoint/2010/main" r:embed="rId2"/>
              </p:ext>
            </p:extLst>
          </p:nvPr>
        </p:nvPicPr>
        <p:blipFill rotWithShape="1">
          <a:blip r:embed="rId7"/>
          <a:srcRect b="3294"/>
          <a:stretch/>
        </p:blipFill>
        <p:spPr>
          <a:xfrm>
            <a:off x="1252806" y="1061768"/>
            <a:ext cx="8236634" cy="4978303"/>
          </a:xfrm>
          <a:prstGeom prst="rect">
            <a:avLst/>
          </a:prstGeom>
          <a:ln>
            <a:solidFill>
              <a:srgbClr val="4472C4"/>
            </a:solidFill>
          </a:ln>
        </p:spPr>
      </p:pic>
      <p:sp>
        <p:nvSpPr>
          <p:cNvPr id="3" name="TextBox 2">
            <a:extLst>
              <a:ext uri="{FF2B5EF4-FFF2-40B4-BE49-F238E27FC236}">
                <a16:creationId xmlns:a16="http://schemas.microsoft.com/office/drawing/2014/main" id="{6D51F039-93F9-83AE-09E0-3BC0B2E31518}"/>
              </a:ext>
            </a:extLst>
          </p:cNvPr>
          <p:cNvSpPr txBox="1"/>
          <p:nvPr/>
        </p:nvSpPr>
        <p:spPr>
          <a:xfrm>
            <a:off x="233680" y="284480"/>
            <a:ext cx="5151120" cy="523220"/>
          </a:xfrm>
          <a:prstGeom prst="rect">
            <a:avLst/>
          </a:prstGeom>
          <a:noFill/>
        </p:spPr>
        <p:txBody>
          <a:bodyPr wrap="square" rtlCol="0">
            <a:spAutoFit/>
          </a:bodyPr>
          <a:lstStyle/>
          <a:p>
            <a:r>
              <a:rPr lang="en-GB" sz="2800" b="1" dirty="0">
                <a:latin typeface="+mj-lt"/>
              </a:rPr>
              <a:t>Deployment</a:t>
            </a:r>
            <a:endParaRPr lang="en-IN" sz="2800" b="1" dirty="0">
              <a:latin typeface="+mj-lt"/>
            </a:endParaRPr>
          </a:p>
        </p:txBody>
      </p:sp>
      <p:pic>
        <p:nvPicPr>
          <p:cNvPr id="5" name="Audio 4">
            <a:hlinkClick r:id="" action="ppaction://media"/>
            <a:extLst>
              <a:ext uri="{FF2B5EF4-FFF2-40B4-BE49-F238E27FC236}">
                <a16:creationId xmlns:a16="http://schemas.microsoft.com/office/drawing/2014/main" id="{C7ECCBA0-2886-AE0F-0F9C-2891F315A7BC}"/>
              </a:ext>
            </a:extLst>
          </p:cNvPr>
          <p:cNvPicPr>
            <a:picLocks noChangeAspect="1"/>
          </p:cNvPicPr>
          <p:nvPr>
            <a:audioFile r:link="rId5"/>
            <p:extLst>
              <p:ext uri="{DAA4B4D4-6D71-4841-9C94-3DE7FCFB9230}">
                <p14:media xmlns:p14="http://schemas.microsoft.com/office/powerpoint/2010/main" r:embed="rId4"/>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665598955"/>
      </p:ext>
    </p:extLst>
  </p:cSld>
  <p:clrMapOvr>
    <a:masterClrMapping/>
  </p:clrMapOvr>
  <mc:AlternateContent xmlns:mc="http://schemas.openxmlformats.org/markup-compatibility/2006" xmlns:p14="http://schemas.microsoft.com/office/powerpoint/2010/main">
    <mc:Choice Requires="p14">
      <p:transition spd="slow" p14:dur="2000" advTm="46381"/>
    </mc:Choice>
    <mc:Fallback xmlns="">
      <p:transition spd="slow" advTm="46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26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video>
              <p:cMediaNode vol="80000">
                <p:cTn id="16" fill="hold" display="0">
                  <p:stCondLst>
                    <p:cond delay="indefinite"/>
                  </p:stCondLst>
                </p:cTn>
                <p:tgtEl>
                  <p:spTgt spid="2"/>
                </p:tgtEl>
              </p:cMediaNode>
            </p:video>
            <p:audio isNarration="1">
              <p:cMediaNode vol="80000" showWhenStopped="0">
                <p:cTn id="17"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7145" objId="2"/>
        <p14:stopEvt time="39866" objId="2"/>
        <p14:playEvt time="43638" objId="2"/>
        <p14:stopEvt time="46287" objId="2"/>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3" name="Rectangle 372">
            <a:extLst>
              <a:ext uri="{FF2B5EF4-FFF2-40B4-BE49-F238E27FC236}">
                <a16:creationId xmlns:a16="http://schemas.microsoft.com/office/drawing/2014/main" id="{A9D2268A-D939-4E78-91B6-6C7E46406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5" name="Picture 364" descr="A yellow pedestrian crossing sign&#10;&#10;Description automatically generated">
            <a:extLst>
              <a:ext uri="{FF2B5EF4-FFF2-40B4-BE49-F238E27FC236}">
                <a16:creationId xmlns:a16="http://schemas.microsoft.com/office/drawing/2014/main" id="{3EDCB9FD-430E-62F0-3E45-D14D69A96538}"/>
              </a:ext>
            </a:extLst>
          </p:cNvPr>
          <p:cNvPicPr>
            <a:picLocks noChangeAspect="1"/>
          </p:cNvPicPr>
          <p:nvPr/>
        </p:nvPicPr>
        <p:blipFill rotWithShape="1">
          <a:blip r:embed="rId4">
            <a:alphaModFix amt="40000"/>
            <a:extLst>
              <a:ext uri="{28A0092B-C50C-407E-A947-70E740481C1C}">
                <a14:useLocalDpi xmlns:a14="http://schemas.microsoft.com/office/drawing/2010/main" val="0"/>
              </a:ext>
            </a:extLst>
          </a:blip>
          <a:srcRect t="5819" b="9911"/>
          <a:stretch/>
        </p:blipFill>
        <p:spPr>
          <a:xfrm>
            <a:off x="20" y="10"/>
            <a:ext cx="12191979" cy="6857990"/>
          </a:xfrm>
          <a:prstGeom prst="rect">
            <a:avLst/>
          </a:prstGeom>
        </p:spPr>
      </p:pic>
      <p:sp>
        <p:nvSpPr>
          <p:cNvPr id="3" name="Content Placeholder 2">
            <a:extLst>
              <a:ext uri="{FF2B5EF4-FFF2-40B4-BE49-F238E27FC236}">
                <a16:creationId xmlns:a16="http://schemas.microsoft.com/office/drawing/2014/main" id="{21D94C29-8EC5-738A-E67C-FD105E4F090F}"/>
              </a:ext>
            </a:extLst>
          </p:cNvPr>
          <p:cNvSpPr>
            <a:spLocks noGrp="1"/>
          </p:cNvSpPr>
          <p:nvPr>
            <p:ph idx="4294967295"/>
          </p:nvPr>
        </p:nvSpPr>
        <p:spPr>
          <a:xfrm>
            <a:off x="5599083" y="-2062479"/>
            <a:ext cx="5715000" cy="7920946"/>
          </a:xfrm>
        </p:spPr>
        <p:txBody>
          <a:bodyPr vert="horz" lIns="91440" tIns="45720" rIns="91440" bIns="45720" rtlCol="0" anchor="ctr">
            <a:normAutofit/>
          </a:bodyPr>
          <a:lstStyle/>
          <a:p>
            <a:pPr marL="0"/>
            <a:endParaRPr lang="en-US" sz="2200" dirty="0">
              <a:solidFill>
                <a:schemeClr val="bg1"/>
              </a:solidFill>
            </a:endParaRPr>
          </a:p>
          <a:p>
            <a:pPr marL="0"/>
            <a:endParaRPr lang="en-US" sz="2200" dirty="0">
              <a:solidFill>
                <a:schemeClr val="bg1"/>
              </a:solidFill>
            </a:endParaRPr>
          </a:p>
          <a:p>
            <a:pPr marL="0"/>
            <a:endParaRPr lang="en-US" sz="2200" dirty="0">
              <a:solidFill>
                <a:schemeClr val="bg1"/>
              </a:solidFill>
            </a:endParaRPr>
          </a:p>
          <a:p>
            <a:pPr marL="0"/>
            <a:endParaRPr lang="en-US" sz="2200" dirty="0">
              <a:solidFill>
                <a:schemeClr val="bg1"/>
              </a:solidFill>
            </a:endParaRPr>
          </a:p>
          <a:p>
            <a:pPr marL="0"/>
            <a:r>
              <a:rPr lang="en-US" sz="2200" dirty="0">
                <a:solidFill>
                  <a:schemeClr val="bg1"/>
                </a:solidFill>
              </a:rPr>
              <a:t> With the help of this project, we may draw conclusions about/analyze auto accidents according to city, weather, distance, temperature, pressure, and wind conditions. We'll forecast the areas of significant hotspots and auto accidents. The primary causes of the mishaps that we shall display on the visualizations.</a:t>
            </a:r>
          </a:p>
        </p:txBody>
      </p:sp>
      <p:sp>
        <p:nvSpPr>
          <p:cNvPr id="372" name="sketch box">
            <a:extLst>
              <a:ext uri="{FF2B5EF4-FFF2-40B4-BE49-F238E27FC236}">
                <a16:creationId xmlns:a16="http://schemas.microsoft.com/office/drawing/2014/main" id="{E0C43A58-225D-452D-8185-0D89D1EED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8921" y="493776"/>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47625">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TextBox 366">
            <a:extLst>
              <a:ext uri="{FF2B5EF4-FFF2-40B4-BE49-F238E27FC236}">
                <a16:creationId xmlns:a16="http://schemas.microsoft.com/office/drawing/2014/main" id="{4D6FC423-AB51-E8BF-E064-AC93BAD2691C}"/>
              </a:ext>
            </a:extLst>
          </p:cNvPr>
          <p:cNvSpPr txBox="1"/>
          <p:nvPr/>
        </p:nvSpPr>
        <p:spPr>
          <a:xfrm>
            <a:off x="547847" y="2418734"/>
            <a:ext cx="3087329" cy="800219"/>
          </a:xfrm>
          <a:prstGeom prst="rect">
            <a:avLst/>
          </a:prstGeom>
          <a:noFill/>
        </p:spPr>
        <p:txBody>
          <a:bodyPr wrap="square" rtlCol="0">
            <a:spAutoFit/>
          </a:bodyPr>
          <a:lstStyle/>
          <a:p>
            <a:r>
              <a:rPr lang="en-US" sz="2800" b="1" u="sng" dirty="0">
                <a:solidFill>
                  <a:schemeClr val="bg1"/>
                </a:solidFill>
                <a:latin typeface="+mj-lt"/>
              </a:rPr>
              <a:t>CONCLUSION</a:t>
            </a:r>
          </a:p>
          <a:p>
            <a:endParaRPr lang="en-IN" dirty="0"/>
          </a:p>
        </p:txBody>
      </p:sp>
      <p:pic>
        <p:nvPicPr>
          <p:cNvPr id="4" name="Audio 3">
            <a:hlinkClick r:id="" action="ppaction://media"/>
            <a:extLst>
              <a:ext uri="{FF2B5EF4-FFF2-40B4-BE49-F238E27FC236}">
                <a16:creationId xmlns:a16="http://schemas.microsoft.com/office/drawing/2014/main" id="{6D473A38-9AC2-5DC7-F166-8AC8ED3530F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56019399"/>
      </p:ext>
    </p:extLst>
  </p:cSld>
  <p:clrMapOvr>
    <a:masterClrMapping/>
  </p:clrMapOvr>
  <mc:AlternateContent xmlns:mc="http://schemas.openxmlformats.org/markup-compatibility/2006" xmlns:p14="http://schemas.microsoft.com/office/powerpoint/2010/main">
    <mc:Choice Requires="p14">
      <p:transition spd="slow" p14:dur="2000" advTm="22513"/>
    </mc:Choice>
    <mc:Fallback xmlns="">
      <p:transition spd="slow" advTm="22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Magnifying glass on clear background">
            <a:extLst>
              <a:ext uri="{FF2B5EF4-FFF2-40B4-BE49-F238E27FC236}">
                <a16:creationId xmlns:a16="http://schemas.microsoft.com/office/drawing/2014/main" id="{C29DA166-9D89-3AAF-6577-81391B4D14D8}"/>
              </a:ext>
            </a:extLst>
          </p:cNvPr>
          <p:cNvPicPr>
            <a:picLocks noChangeAspect="1"/>
          </p:cNvPicPr>
          <p:nvPr/>
        </p:nvPicPr>
        <p:blipFill rotWithShape="1">
          <a:blip r:embed="rId4">
            <a:alphaModFix/>
          </a:blip>
          <a:srcRect l="11515" r="11513" b="-1"/>
          <a:stretch/>
        </p:blipFill>
        <p:spPr>
          <a:xfrm>
            <a:off x="4283902" y="10"/>
            <a:ext cx="7908098" cy="6857992"/>
          </a:xfrm>
          <a:prstGeom prst="rect">
            <a:avLst/>
          </a:prstGeom>
        </p:spPr>
      </p:pic>
      <p:sp>
        <p:nvSpPr>
          <p:cNvPr id="26" name="Rectangle 25">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897B8C-2886-BE57-C58A-5B2B7A5779E7}"/>
              </a:ext>
            </a:extLst>
          </p:cNvPr>
          <p:cNvSpPr>
            <a:spLocks noGrp="1"/>
          </p:cNvSpPr>
          <p:nvPr>
            <p:ph type="title"/>
          </p:nvPr>
        </p:nvSpPr>
        <p:spPr>
          <a:xfrm>
            <a:off x="728663" y="1115219"/>
            <a:ext cx="5505449" cy="2387600"/>
          </a:xfrm>
        </p:spPr>
        <p:txBody>
          <a:bodyPr vert="horz" lIns="91440" tIns="45720" rIns="91440" bIns="45720" rtlCol="0" anchor="b">
            <a:normAutofit/>
          </a:bodyPr>
          <a:lstStyle/>
          <a:p>
            <a:r>
              <a:rPr lang="en-US" sz="5000" dirty="0">
                <a:solidFill>
                  <a:schemeClr val="bg1"/>
                </a:solidFill>
              </a:rPr>
              <a:t>THANK YOU</a:t>
            </a:r>
          </a:p>
        </p:txBody>
      </p:sp>
      <p:cxnSp>
        <p:nvCxnSpPr>
          <p:cNvPr id="28" name="Straight Connector 27">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Audio 3">
            <a:hlinkClick r:id="" action="ppaction://media"/>
            <a:extLst>
              <a:ext uri="{FF2B5EF4-FFF2-40B4-BE49-F238E27FC236}">
                <a16:creationId xmlns:a16="http://schemas.microsoft.com/office/drawing/2014/main" id="{2157F311-7742-FC6D-B43E-ADA49CF919E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18547831"/>
      </p:ext>
    </p:extLst>
  </p:cSld>
  <p:clrMapOvr>
    <a:masterClrMapping/>
  </p:clrMapOvr>
  <mc:AlternateContent xmlns:mc="http://schemas.openxmlformats.org/markup-compatibility/2006" xmlns:p14="http://schemas.microsoft.com/office/powerpoint/2010/main">
    <mc:Choice Requires="p14">
      <p:transition spd="slow" p14:dur="2000" advTm="3837"/>
    </mc:Choice>
    <mc:Fallback xmlns="">
      <p:transition spd="slow" advTm="3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6203BDF-C89A-8404-1234-A6069CE4C539}"/>
              </a:ext>
            </a:extLst>
          </p:cNvPr>
          <p:cNvSpPr>
            <a:spLocks noGrp="1"/>
          </p:cNvSpPr>
          <p:nvPr>
            <p:ph idx="1"/>
          </p:nvPr>
        </p:nvSpPr>
        <p:spPr>
          <a:xfrm>
            <a:off x="640080" y="2872899"/>
            <a:ext cx="4243589" cy="3320668"/>
          </a:xfrm>
        </p:spPr>
        <p:txBody>
          <a:bodyPr>
            <a:normAutofit/>
          </a:bodyPr>
          <a:lstStyle/>
          <a:p>
            <a:r>
              <a:rPr lang="en-US" sz="2200" dirty="0" err="1"/>
              <a:t>Sowjanya</a:t>
            </a:r>
            <a:r>
              <a:rPr lang="en-US" sz="2200" dirty="0"/>
              <a:t> </a:t>
            </a:r>
            <a:r>
              <a:rPr lang="en-US" sz="2200" dirty="0" err="1"/>
              <a:t>kamineni</a:t>
            </a:r>
            <a:endParaRPr lang="en-US" sz="2200" dirty="0"/>
          </a:p>
          <a:p>
            <a:pPr marL="0" indent="0">
              <a:buNone/>
            </a:pPr>
            <a:r>
              <a:rPr lang="en-US" sz="2200" dirty="0"/>
              <a:t>    - Data Engineer</a:t>
            </a:r>
          </a:p>
          <a:p>
            <a:r>
              <a:rPr lang="en-US" sz="2200" dirty="0"/>
              <a:t>Ramya Sree Manubramha</a:t>
            </a:r>
          </a:p>
          <a:p>
            <a:pPr marL="0" indent="0">
              <a:buNone/>
            </a:pPr>
            <a:r>
              <a:rPr lang="en-US" sz="2200" dirty="0"/>
              <a:t>    - ML Engineer</a:t>
            </a:r>
          </a:p>
          <a:p>
            <a:r>
              <a:rPr lang="en-US" sz="2200" dirty="0"/>
              <a:t>Ganga Vamsik</a:t>
            </a:r>
          </a:p>
          <a:p>
            <a:pPr marL="0" indent="0">
              <a:buNone/>
            </a:pPr>
            <a:r>
              <a:rPr lang="en-US" sz="2200" dirty="0"/>
              <a:t>    - Data Architect</a:t>
            </a:r>
          </a:p>
          <a:p>
            <a:pPr marL="0" indent="0">
              <a:buNone/>
            </a:pPr>
            <a:r>
              <a:rPr lang="en-US" sz="2200" dirty="0"/>
              <a:t>   </a:t>
            </a:r>
          </a:p>
          <a:p>
            <a:pPr marL="0" indent="0">
              <a:buNone/>
            </a:pPr>
            <a:endParaRPr lang="en-US" sz="2200" dirty="0"/>
          </a:p>
        </p:txBody>
      </p:sp>
      <p:pic>
        <p:nvPicPr>
          <p:cNvPr id="5" name="Picture 4" descr="A group of hands holding gears&#10;&#10;Description automatically generated">
            <a:extLst>
              <a:ext uri="{FF2B5EF4-FFF2-40B4-BE49-F238E27FC236}">
                <a16:creationId xmlns:a16="http://schemas.microsoft.com/office/drawing/2014/main" id="{361B1E2B-C048-DFCE-B9D9-FBE1C2473B18}"/>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11187" r="20857"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0" name="Audio 9">
            <a:hlinkClick r:id="" action="ppaction://media"/>
            <a:extLst>
              <a:ext uri="{FF2B5EF4-FFF2-40B4-BE49-F238E27FC236}">
                <a16:creationId xmlns:a16="http://schemas.microsoft.com/office/drawing/2014/main" id="{CED73622-EDB4-1E28-600E-D3C971CA7ED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3219602"/>
      </p:ext>
    </p:extLst>
  </p:cSld>
  <p:clrMapOvr>
    <a:masterClrMapping/>
  </p:clrMapOvr>
  <mc:AlternateContent xmlns:mc="http://schemas.openxmlformats.org/markup-compatibility/2006" xmlns:p14="http://schemas.microsoft.com/office/powerpoint/2010/main">
    <mc:Choice Requires="p14">
      <p:transition spd="slow" p14:dur="2000" advTm="10375"/>
    </mc:Choice>
    <mc:Fallback xmlns="">
      <p:transition spd="slow" advTm="10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DB3254B-04F5-547E-946A-3C7CE825D905}"/>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PROBLEM</a:t>
            </a:r>
          </a:p>
        </p:txBody>
      </p:sp>
      <p:graphicFrame>
        <p:nvGraphicFramePr>
          <p:cNvPr id="5" name="Content Placeholder 2">
            <a:extLst>
              <a:ext uri="{FF2B5EF4-FFF2-40B4-BE49-F238E27FC236}">
                <a16:creationId xmlns:a16="http://schemas.microsoft.com/office/drawing/2014/main" id="{C595D334-6092-4C56-279E-326F42DDD488}"/>
              </a:ext>
            </a:extLst>
          </p:cNvPr>
          <p:cNvGraphicFramePr>
            <a:graphicFrameLocks noGrp="1"/>
          </p:cNvGraphicFramePr>
          <p:nvPr>
            <p:ph idx="1"/>
            <p:extLst>
              <p:ext uri="{D42A27DB-BD31-4B8C-83A1-F6EECF244321}">
                <p14:modId xmlns:p14="http://schemas.microsoft.com/office/powerpoint/2010/main" val="1280045318"/>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8" name="Audio 7">
            <a:hlinkClick r:id="" action="ppaction://media"/>
            <a:extLst>
              <a:ext uri="{FF2B5EF4-FFF2-40B4-BE49-F238E27FC236}">
                <a16:creationId xmlns:a16="http://schemas.microsoft.com/office/drawing/2014/main" id="{1CF293FF-F099-5254-2B2A-22B8C6DDC90D}"/>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65470140"/>
      </p:ext>
    </p:extLst>
  </p:cSld>
  <p:clrMapOvr>
    <a:masterClrMapping/>
  </p:clrMapOvr>
  <mc:AlternateContent xmlns:mc="http://schemas.openxmlformats.org/markup-compatibility/2006" xmlns:p14="http://schemas.microsoft.com/office/powerpoint/2010/main">
    <mc:Choice Requires="p14">
      <p:transition spd="slow" p14:dur="2000" advTm="15616"/>
    </mc:Choice>
    <mc:Fallback xmlns="">
      <p:transition spd="slow" advTm="15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6499A0-93E7-0B3C-F175-9CCC4D6BB679}"/>
              </a:ext>
            </a:extLst>
          </p:cNvPr>
          <p:cNvSpPr>
            <a:spLocks noGrp="1"/>
          </p:cNvSpPr>
          <p:nvPr>
            <p:ph type="title"/>
          </p:nvPr>
        </p:nvSpPr>
        <p:spPr>
          <a:xfrm>
            <a:off x="640080" y="325369"/>
            <a:ext cx="4368602" cy="1956841"/>
          </a:xfrm>
        </p:spPr>
        <p:txBody>
          <a:bodyPr anchor="b">
            <a:normAutofit/>
          </a:bodyPr>
          <a:lstStyle/>
          <a:p>
            <a:r>
              <a:rPr lang="en-US" sz="5400"/>
              <a:t>STATISTICS</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E1EA645-8098-E252-D04F-6F924EC5C8CD}"/>
              </a:ext>
            </a:extLst>
          </p:cNvPr>
          <p:cNvSpPr>
            <a:spLocks noGrp="1"/>
          </p:cNvSpPr>
          <p:nvPr>
            <p:ph idx="1"/>
          </p:nvPr>
        </p:nvSpPr>
        <p:spPr>
          <a:xfrm>
            <a:off x="640080" y="2872899"/>
            <a:ext cx="4243589" cy="3320668"/>
          </a:xfrm>
        </p:spPr>
        <p:txBody>
          <a:bodyPr>
            <a:normAutofit/>
          </a:bodyPr>
          <a:lstStyle/>
          <a:p>
            <a:pPr>
              <a:buFont typeface="Wingdings" panose="05000000000000000000" pitchFamily="2" charset="2"/>
              <a:buChar char="Ø"/>
            </a:pPr>
            <a:r>
              <a:rPr lang="en-US" sz="2000" dirty="0"/>
              <a:t>In 2023</a:t>
            </a:r>
          </a:p>
          <a:p>
            <a:pPr marL="0" indent="0">
              <a:buNone/>
            </a:pPr>
            <a:r>
              <a:rPr lang="en-US" sz="2000" dirty="0"/>
              <a:t>5.2M car accidents as per reports</a:t>
            </a:r>
          </a:p>
          <a:p>
            <a:pPr marL="0" indent="0">
              <a:buNone/>
            </a:pPr>
            <a:endParaRPr lang="en-US" sz="2000" dirty="0"/>
          </a:p>
          <a:p>
            <a:pPr>
              <a:buFont typeface="Wingdings" panose="05000000000000000000" pitchFamily="2" charset="2"/>
              <a:buChar char="Ø"/>
            </a:pPr>
            <a:r>
              <a:rPr lang="en-US" sz="2000" dirty="0"/>
              <a:t>In 2022</a:t>
            </a:r>
          </a:p>
          <a:p>
            <a:pPr marL="0" indent="0">
              <a:buNone/>
            </a:pPr>
            <a:r>
              <a:rPr lang="en-US" sz="2000" dirty="0"/>
              <a:t>4.8M car accidents as per reports</a:t>
            </a:r>
          </a:p>
          <a:p>
            <a:pPr marL="0" indent="0">
              <a:buNone/>
            </a:pPr>
            <a:endParaRPr lang="en-US" sz="2000" dirty="0"/>
          </a:p>
          <a:p>
            <a:pPr>
              <a:buFont typeface="Wingdings" panose="05000000000000000000" pitchFamily="2" charset="2"/>
              <a:buChar char="Ø"/>
            </a:pPr>
            <a:r>
              <a:rPr lang="en-US" sz="2000" dirty="0"/>
              <a:t>In 2021</a:t>
            </a:r>
          </a:p>
          <a:p>
            <a:pPr marL="0" indent="0">
              <a:buNone/>
            </a:pPr>
            <a:r>
              <a:rPr lang="en-US" sz="2000" dirty="0"/>
              <a:t>4M car accidents as per reports</a:t>
            </a:r>
          </a:p>
        </p:txBody>
      </p:sp>
      <p:pic>
        <p:nvPicPr>
          <p:cNvPr id="5" name="Picture 4" descr="High speed train with motion blur effect">
            <a:extLst>
              <a:ext uri="{FF2B5EF4-FFF2-40B4-BE49-F238E27FC236}">
                <a16:creationId xmlns:a16="http://schemas.microsoft.com/office/drawing/2014/main" id="{1946FF02-BC47-A12B-82B9-65074943C048}"/>
              </a:ext>
            </a:extLst>
          </p:cNvPr>
          <p:cNvPicPr>
            <a:picLocks noChangeAspect="1"/>
          </p:cNvPicPr>
          <p:nvPr/>
        </p:nvPicPr>
        <p:blipFill rotWithShape="1">
          <a:blip r:embed="rId4"/>
          <a:srcRect l="3155" r="29892"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0" name="Audio 9">
            <a:hlinkClick r:id="" action="ppaction://media"/>
            <a:extLst>
              <a:ext uri="{FF2B5EF4-FFF2-40B4-BE49-F238E27FC236}">
                <a16:creationId xmlns:a16="http://schemas.microsoft.com/office/drawing/2014/main" id="{D4810E9A-5A9F-51FA-6A38-7541EF4ED8F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08455475"/>
      </p:ext>
    </p:extLst>
  </p:cSld>
  <p:clrMapOvr>
    <a:masterClrMapping/>
  </p:clrMapOvr>
  <mc:AlternateContent xmlns:mc="http://schemas.openxmlformats.org/markup-compatibility/2006" xmlns:p14="http://schemas.microsoft.com/office/powerpoint/2010/main">
    <mc:Choice Requires="p14">
      <p:transition spd="slow" p14:dur="2000" advTm="16646"/>
    </mc:Choice>
    <mc:Fallback xmlns="">
      <p:transition spd="slow" advTm="16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sign with white text&#10;&#10;Description automatically generated">
            <a:extLst>
              <a:ext uri="{FF2B5EF4-FFF2-40B4-BE49-F238E27FC236}">
                <a16:creationId xmlns:a16="http://schemas.microsoft.com/office/drawing/2014/main" id="{B5C3C2EC-D6B2-D458-2828-3F164DA8F2D9}"/>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r="-1" b="2762"/>
          <a:stretch/>
        </p:blipFill>
        <p:spPr>
          <a:xfrm>
            <a:off x="-1" y="10"/>
            <a:ext cx="12228129" cy="4666928"/>
          </a:xfrm>
          <a:prstGeom prst="rect">
            <a:avLst/>
          </a:prstGeom>
        </p:spPr>
      </p:pic>
      <p:grpSp>
        <p:nvGrpSpPr>
          <p:cNvPr id="12" name="Group 11">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13" name="Freeform: Shape 12">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16" name="Freeform: Shape 15">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graphicFrame>
        <p:nvGraphicFramePr>
          <p:cNvPr id="22" name="Content Placeholder 2">
            <a:extLst>
              <a:ext uri="{FF2B5EF4-FFF2-40B4-BE49-F238E27FC236}">
                <a16:creationId xmlns:a16="http://schemas.microsoft.com/office/drawing/2014/main" id="{8C30DA68-2484-22C9-186F-06B591686D60}"/>
              </a:ext>
            </a:extLst>
          </p:cNvPr>
          <p:cNvGraphicFramePr>
            <a:graphicFrameLocks noGrp="1"/>
          </p:cNvGraphicFramePr>
          <p:nvPr>
            <p:ph idx="1"/>
            <p:extLst>
              <p:ext uri="{D42A27DB-BD31-4B8C-83A1-F6EECF244321}">
                <p14:modId xmlns:p14="http://schemas.microsoft.com/office/powerpoint/2010/main" val="3486167921"/>
              </p:ext>
            </p:extLst>
          </p:nvPr>
        </p:nvGraphicFramePr>
        <p:xfrm>
          <a:off x="-609" y="4551037"/>
          <a:ext cx="11397268" cy="208111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3" name="Audio 2">
            <a:hlinkClick r:id="" action="ppaction://media"/>
            <a:extLst>
              <a:ext uri="{FF2B5EF4-FFF2-40B4-BE49-F238E27FC236}">
                <a16:creationId xmlns:a16="http://schemas.microsoft.com/office/drawing/2014/main" id="{1464781B-AE20-9632-F804-5A2622C55144}"/>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39179879"/>
      </p:ext>
    </p:extLst>
  </p:cSld>
  <p:clrMapOvr>
    <a:masterClrMapping/>
  </p:clrMapOvr>
  <mc:AlternateContent xmlns:mc="http://schemas.openxmlformats.org/markup-compatibility/2006" xmlns:p14="http://schemas.microsoft.com/office/powerpoint/2010/main">
    <mc:Choice Requires="p14">
      <p:transition spd="slow" p14:dur="2000" advTm="27875"/>
    </mc:Choice>
    <mc:Fallback xmlns="">
      <p:transition spd="slow" advTm="278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947E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637B4A-F063-49E3-8002-AE3705FCD0C5}"/>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CRISP - DM</a:t>
            </a:r>
          </a:p>
        </p:txBody>
      </p:sp>
      <p:pic>
        <p:nvPicPr>
          <p:cNvPr id="8" name="Content Placeholder 7" descr="A diagram of data processing&#10;&#10;Description automatically generated">
            <a:extLst>
              <a:ext uri="{FF2B5EF4-FFF2-40B4-BE49-F238E27FC236}">
                <a16:creationId xmlns:a16="http://schemas.microsoft.com/office/drawing/2014/main" id="{9BFFE049-BEC3-2860-78FF-2C2D047CBA74}"/>
              </a:ext>
            </a:extLst>
          </p:cNvPr>
          <p:cNvPicPr>
            <a:picLocks noGrp="1" noChangeAspect="1"/>
          </p:cNvPicPr>
          <p:nvPr>
            <p:ph idx="1"/>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4367144" y="961812"/>
            <a:ext cx="6531110" cy="4930987"/>
          </a:xfrm>
          <a:prstGeom prst="rect">
            <a:avLst/>
          </a:prstGeom>
        </p:spPr>
      </p:pic>
      <p:pic>
        <p:nvPicPr>
          <p:cNvPr id="4" name="Audio 3">
            <a:hlinkClick r:id="" action="ppaction://media"/>
            <a:extLst>
              <a:ext uri="{FF2B5EF4-FFF2-40B4-BE49-F238E27FC236}">
                <a16:creationId xmlns:a16="http://schemas.microsoft.com/office/drawing/2014/main" id="{13663FFB-2B65-B9AA-373C-F6242E20DAB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58167143"/>
      </p:ext>
    </p:extLst>
  </p:cSld>
  <p:clrMapOvr>
    <a:masterClrMapping/>
  </p:clrMapOvr>
  <mc:AlternateContent xmlns:mc="http://schemas.openxmlformats.org/markup-compatibility/2006" xmlns:p14="http://schemas.microsoft.com/office/powerpoint/2010/main">
    <mc:Choice Requires="p14">
      <p:transition spd="slow" p14:dur="2000" advTm="18193"/>
    </mc:Choice>
    <mc:Fallback xmlns="">
      <p:transition spd="slow" advTm="18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F9357-1E08-C973-5905-5FD5BD7677AC}"/>
              </a:ext>
            </a:extLst>
          </p:cNvPr>
          <p:cNvSpPr>
            <a:spLocks noGrp="1"/>
          </p:cNvSpPr>
          <p:nvPr>
            <p:ph type="title"/>
          </p:nvPr>
        </p:nvSpPr>
        <p:spPr/>
        <p:txBody>
          <a:bodyPr/>
          <a:lstStyle/>
          <a:p>
            <a:r>
              <a:rPr lang="en-US" dirty="0"/>
              <a:t>Graphical Representation</a:t>
            </a:r>
          </a:p>
        </p:txBody>
      </p:sp>
      <p:sp>
        <p:nvSpPr>
          <p:cNvPr id="3" name="Content Placeholder 2">
            <a:extLst>
              <a:ext uri="{FF2B5EF4-FFF2-40B4-BE49-F238E27FC236}">
                <a16:creationId xmlns:a16="http://schemas.microsoft.com/office/drawing/2014/main" id="{69B8F70F-7FDD-86D3-2797-90020193AA36}"/>
              </a:ext>
            </a:extLst>
          </p:cNvPr>
          <p:cNvSpPr>
            <a:spLocks noGrp="1"/>
          </p:cNvSpPr>
          <p:nvPr>
            <p:ph idx="1"/>
          </p:nvPr>
        </p:nvSpPr>
        <p:spPr>
          <a:xfrm>
            <a:off x="-4207526" y="1690688"/>
            <a:ext cx="15940489" cy="5170066"/>
          </a:xfrm>
        </p:spPr>
        <p:txBody>
          <a:bodyPr/>
          <a:lstStyle/>
          <a:p>
            <a:endParaRPr lang="en-US" dirty="0"/>
          </a:p>
          <a:p>
            <a:endParaRPr lang="en-US" dirty="0"/>
          </a:p>
          <a:p>
            <a:endParaRPr lang="en-US" dirty="0"/>
          </a:p>
          <a:p>
            <a:endParaRPr lang="en-US" dirty="0"/>
          </a:p>
          <a:p>
            <a:pPr marL="0" indent="0">
              <a:buNone/>
            </a:pPr>
            <a:endParaRPr lang="en-US" dirty="0"/>
          </a:p>
        </p:txBody>
      </p:sp>
      <p:pic>
        <p:nvPicPr>
          <p:cNvPr id="1028" name="Picture 4">
            <a:extLst>
              <a:ext uri="{FF2B5EF4-FFF2-40B4-BE49-F238E27FC236}">
                <a16:creationId xmlns:a16="http://schemas.microsoft.com/office/drawing/2014/main" id="{C0D5C2B4-4DC4-C2C5-D2C7-9412B99F2A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45977" y="1277957"/>
            <a:ext cx="1202814" cy="1419268"/>
          </a:xfrm>
          <a:prstGeom prst="rect">
            <a:avLst/>
          </a:prstGeom>
          <a:noFill/>
          <a:extLst>
            <a:ext uri="{909E8E84-426E-40DD-AFC4-6F175D3DCCD1}">
              <a14:hiddenFill xmlns:a14="http://schemas.microsoft.com/office/drawing/2010/main">
                <a:solidFill>
                  <a:srgbClr val="FFFFFF"/>
                </a:solidFill>
              </a14:hiddenFill>
            </a:ext>
          </a:extLst>
        </p:spPr>
      </p:pic>
      <p:grpSp>
        <p:nvGrpSpPr>
          <p:cNvPr id="4" name="object 3">
            <a:extLst>
              <a:ext uri="{FF2B5EF4-FFF2-40B4-BE49-F238E27FC236}">
                <a16:creationId xmlns:a16="http://schemas.microsoft.com/office/drawing/2014/main" id="{FE3144B6-6CF1-F254-59F2-5537C17CE2F1}"/>
              </a:ext>
            </a:extLst>
          </p:cNvPr>
          <p:cNvGrpSpPr/>
          <p:nvPr/>
        </p:nvGrpSpPr>
        <p:grpSpPr>
          <a:xfrm>
            <a:off x="2472690" y="1445260"/>
            <a:ext cx="7246618" cy="3966970"/>
            <a:chOff x="114300" y="1092708"/>
            <a:chExt cx="7246618" cy="3966970"/>
          </a:xfrm>
        </p:grpSpPr>
        <p:pic>
          <p:nvPicPr>
            <p:cNvPr id="5" name="object 4">
              <a:extLst>
                <a:ext uri="{FF2B5EF4-FFF2-40B4-BE49-F238E27FC236}">
                  <a16:creationId xmlns:a16="http://schemas.microsoft.com/office/drawing/2014/main" id="{A9C8804A-B716-FAC4-50A8-C6AD82298C30}"/>
                </a:ext>
              </a:extLst>
            </p:cNvPr>
            <p:cNvPicPr/>
            <p:nvPr/>
          </p:nvPicPr>
          <p:blipFill>
            <a:blip r:embed="rId5" cstate="print"/>
            <a:stretch>
              <a:fillRect/>
            </a:stretch>
          </p:blipFill>
          <p:spPr>
            <a:xfrm>
              <a:off x="5058155" y="2677668"/>
              <a:ext cx="2302763" cy="858012"/>
            </a:xfrm>
            <a:prstGeom prst="rect">
              <a:avLst/>
            </a:prstGeom>
          </p:spPr>
        </p:pic>
        <p:pic>
          <p:nvPicPr>
            <p:cNvPr id="6" name="object 5">
              <a:extLst>
                <a:ext uri="{FF2B5EF4-FFF2-40B4-BE49-F238E27FC236}">
                  <a16:creationId xmlns:a16="http://schemas.microsoft.com/office/drawing/2014/main" id="{548C05F1-A4EE-A854-8F37-D902907B9126}"/>
                </a:ext>
              </a:extLst>
            </p:cNvPr>
            <p:cNvPicPr/>
            <p:nvPr/>
          </p:nvPicPr>
          <p:blipFill>
            <a:blip r:embed="rId6" cstate="print"/>
            <a:stretch>
              <a:fillRect/>
            </a:stretch>
          </p:blipFill>
          <p:spPr>
            <a:xfrm>
              <a:off x="3369564" y="1092708"/>
              <a:ext cx="1258824" cy="2767583"/>
            </a:xfrm>
            <a:prstGeom prst="rect">
              <a:avLst/>
            </a:prstGeom>
          </p:spPr>
        </p:pic>
        <p:pic>
          <p:nvPicPr>
            <p:cNvPr id="7" name="object 6">
              <a:extLst>
                <a:ext uri="{FF2B5EF4-FFF2-40B4-BE49-F238E27FC236}">
                  <a16:creationId xmlns:a16="http://schemas.microsoft.com/office/drawing/2014/main" id="{8CD6D3FD-464C-2E8A-2E2A-18DC32D9942E}"/>
                </a:ext>
              </a:extLst>
            </p:cNvPr>
            <p:cNvPicPr/>
            <p:nvPr/>
          </p:nvPicPr>
          <p:blipFill>
            <a:blip r:embed="rId7" cstate="print"/>
            <a:stretch>
              <a:fillRect/>
            </a:stretch>
          </p:blipFill>
          <p:spPr>
            <a:xfrm>
              <a:off x="3369564" y="3808474"/>
              <a:ext cx="1251203" cy="1251204"/>
            </a:xfrm>
            <a:prstGeom prst="rect">
              <a:avLst/>
            </a:prstGeom>
          </p:spPr>
        </p:pic>
        <p:pic>
          <p:nvPicPr>
            <p:cNvPr id="8" name="object 7">
              <a:extLst>
                <a:ext uri="{FF2B5EF4-FFF2-40B4-BE49-F238E27FC236}">
                  <a16:creationId xmlns:a16="http://schemas.microsoft.com/office/drawing/2014/main" id="{7734347D-546E-8D99-FB95-2B1C95489457}"/>
                </a:ext>
              </a:extLst>
            </p:cNvPr>
            <p:cNvPicPr/>
            <p:nvPr/>
          </p:nvPicPr>
          <p:blipFill>
            <a:blip r:embed="rId8" cstate="print"/>
            <a:stretch>
              <a:fillRect/>
            </a:stretch>
          </p:blipFill>
          <p:spPr>
            <a:xfrm>
              <a:off x="1894332" y="2535936"/>
              <a:ext cx="1068324" cy="1239011"/>
            </a:xfrm>
            <a:prstGeom prst="rect">
              <a:avLst/>
            </a:prstGeom>
          </p:spPr>
        </p:pic>
        <p:pic>
          <p:nvPicPr>
            <p:cNvPr id="9" name="object 8">
              <a:extLst>
                <a:ext uri="{FF2B5EF4-FFF2-40B4-BE49-F238E27FC236}">
                  <a16:creationId xmlns:a16="http://schemas.microsoft.com/office/drawing/2014/main" id="{57E87234-7A58-B9B7-FF62-808B88E53234}"/>
                </a:ext>
              </a:extLst>
            </p:cNvPr>
            <p:cNvPicPr/>
            <p:nvPr/>
          </p:nvPicPr>
          <p:blipFill>
            <a:blip r:embed="rId9" cstate="print"/>
            <a:stretch>
              <a:fillRect/>
            </a:stretch>
          </p:blipFill>
          <p:spPr>
            <a:xfrm>
              <a:off x="114300" y="3006852"/>
              <a:ext cx="1333500" cy="515112"/>
            </a:xfrm>
            <a:prstGeom prst="rect">
              <a:avLst/>
            </a:prstGeom>
          </p:spPr>
        </p:pic>
        <p:sp>
          <p:nvSpPr>
            <p:cNvPr id="10" name="object 9">
              <a:extLst>
                <a:ext uri="{FF2B5EF4-FFF2-40B4-BE49-F238E27FC236}">
                  <a16:creationId xmlns:a16="http://schemas.microsoft.com/office/drawing/2014/main" id="{FA69E6BD-522F-D822-FA2B-4020E8D82D57}"/>
                </a:ext>
              </a:extLst>
            </p:cNvPr>
            <p:cNvSpPr/>
            <p:nvPr/>
          </p:nvSpPr>
          <p:spPr>
            <a:xfrm>
              <a:off x="1451610" y="3201162"/>
              <a:ext cx="407034" cy="129539"/>
            </a:xfrm>
            <a:custGeom>
              <a:avLst/>
              <a:gdLst/>
              <a:ahLst/>
              <a:cxnLst/>
              <a:rect l="l" t="t" r="r" b="b"/>
              <a:pathLst>
                <a:path w="407035" h="129539">
                  <a:moveTo>
                    <a:pt x="342138" y="0"/>
                  </a:moveTo>
                  <a:lnTo>
                    <a:pt x="342138" y="32385"/>
                  </a:lnTo>
                  <a:lnTo>
                    <a:pt x="0" y="32385"/>
                  </a:lnTo>
                  <a:lnTo>
                    <a:pt x="0" y="97155"/>
                  </a:lnTo>
                  <a:lnTo>
                    <a:pt x="342138" y="97155"/>
                  </a:lnTo>
                  <a:lnTo>
                    <a:pt x="342138" y="129539"/>
                  </a:lnTo>
                  <a:lnTo>
                    <a:pt x="406908" y="64769"/>
                  </a:lnTo>
                  <a:lnTo>
                    <a:pt x="342138" y="0"/>
                  </a:lnTo>
                  <a:close/>
                </a:path>
              </a:pathLst>
            </a:custGeom>
            <a:solidFill>
              <a:srgbClr val="455A63"/>
            </a:solidFill>
          </p:spPr>
          <p:txBody>
            <a:bodyPr wrap="square" lIns="0" tIns="0" rIns="0" bIns="0" rtlCol="0"/>
            <a:lstStyle>
              <a:defPPr>
                <a:defRPr kern="0"/>
              </a:defPPr>
            </a:lstStyle>
            <a:p>
              <a:endParaRPr/>
            </a:p>
          </p:txBody>
        </p:sp>
        <p:sp>
          <p:nvSpPr>
            <p:cNvPr id="11" name="object 10">
              <a:extLst>
                <a:ext uri="{FF2B5EF4-FFF2-40B4-BE49-F238E27FC236}">
                  <a16:creationId xmlns:a16="http://schemas.microsoft.com/office/drawing/2014/main" id="{C038F2D0-35D1-2599-FC6D-3587F740773B}"/>
                </a:ext>
              </a:extLst>
            </p:cNvPr>
            <p:cNvSpPr/>
            <p:nvPr/>
          </p:nvSpPr>
          <p:spPr>
            <a:xfrm>
              <a:off x="1451610" y="3201162"/>
              <a:ext cx="407034" cy="129539"/>
            </a:xfrm>
            <a:custGeom>
              <a:avLst/>
              <a:gdLst/>
              <a:ahLst/>
              <a:cxnLst/>
              <a:rect l="l" t="t" r="r" b="b"/>
              <a:pathLst>
                <a:path w="407035" h="129539">
                  <a:moveTo>
                    <a:pt x="0" y="32385"/>
                  </a:moveTo>
                  <a:lnTo>
                    <a:pt x="342138" y="32385"/>
                  </a:lnTo>
                  <a:lnTo>
                    <a:pt x="342138" y="0"/>
                  </a:lnTo>
                  <a:lnTo>
                    <a:pt x="406908" y="64769"/>
                  </a:lnTo>
                  <a:lnTo>
                    <a:pt x="342138" y="129539"/>
                  </a:lnTo>
                  <a:lnTo>
                    <a:pt x="342138" y="97155"/>
                  </a:lnTo>
                  <a:lnTo>
                    <a:pt x="0" y="97155"/>
                  </a:lnTo>
                  <a:lnTo>
                    <a:pt x="0" y="32385"/>
                  </a:lnTo>
                  <a:close/>
                </a:path>
              </a:pathLst>
            </a:custGeom>
            <a:ln w="25400">
              <a:solidFill>
                <a:srgbClr val="2F4046"/>
              </a:solidFill>
            </a:ln>
          </p:spPr>
          <p:txBody>
            <a:bodyPr wrap="square" lIns="0" tIns="0" rIns="0" bIns="0" rtlCol="0"/>
            <a:lstStyle>
              <a:defPPr>
                <a:defRPr kern="0"/>
              </a:defPPr>
            </a:lstStyle>
            <a:p>
              <a:endParaRPr/>
            </a:p>
          </p:txBody>
        </p:sp>
        <p:sp>
          <p:nvSpPr>
            <p:cNvPr id="12" name="object 11">
              <a:extLst>
                <a:ext uri="{FF2B5EF4-FFF2-40B4-BE49-F238E27FC236}">
                  <a16:creationId xmlns:a16="http://schemas.microsoft.com/office/drawing/2014/main" id="{87809BEF-9C51-485E-40B8-B955BE980CF5}"/>
                </a:ext>
              </a:extLst>
            </p:cNvPr>
            <p:cNvSpPr/>
            <p:nvPr/>
          </p:nvSpPr>
          <p:spPr>
            <a:xfrm>
              <a:off x="2963417" y="3156965"/>
              <a:ext cx="407034" cy="129539"/>
            </a:xfrm>
            <a:custGeom>
              <a:avLst/>
              <a:gdLst/>
              <a:ahLst/>
              <a:cxnLst/>
              <a:rect l="l" t="t" r="r" b="b"/>
              <a:pathLst>
                <a:path w="407035" h="129539">
                  <a:moveTo>
                    <a:pt x="342137" y="0"/>
                  </a:moveTo>
                  <a:lnTo>
                    <a:pt x="342137" y="32384"/>
                  </a:lnTo>
                  <a:lnTo>
                    <a:pt x="0" y="32384"/>
                  </a:lnTo>
                  <a:lnTo>
                    <a:pt x="0" y="97154"/>
                  </a:lnTo>
                  <a:lnTo>
                    <a:pt x="342137" y="97154"/>
                  </a:lnTo>
                  <a:lnTo>
                    <a:pt x="342137" y="129539"/>
                  </a:lnTo>
                  <a:lnTo>
                    <a:pt x="406907" y="64769"/>
                  </a:lnTo>
                  <a:lnTo>
                    <a:pt x="342137" y="0"/>
                  </a:lnTo>
                  <a:close/>
                </a:path>
              </a:pathLst>
            </a:custGeom>
            <a:solidFill>
              <a:srgbClr val="455A63"/>
            </a:solidFill>
          </p:spPr>
          <p:txBody>
            <a:bodyPr wrap="square" lIns="0" tIns="0" rIns="0" bIns="0" rtlCol="0"/>
            <a:lstStyle>
              <a:defPPr>
                <a:defRPr kern="0"/>
              </a:defPPr>
            </a:lstStyle>
            <a:p>
              <a:endParaRPr/>
            </a:p>
          </p:txBody>
        </p:sp>
        <p:sp>
          <p:nvSpPr>
            <p:cNvPr id="13" name="object 12">
              <a:extLst>
                <a:ext uri="{FF2B5EF4-FFF2-40B4-BE49-F238E27FC236}">
                  <a16:creationId xmlns:a16="http://schemas.microsoft.com/office/drawing/2014/main" id="{8A9D486E-3E00-BC0E-46D8-B682383B0C8A}"/>
                </a:ext>
              </a:extLst>
            </p:cNvPr>
            <p:cNvSpPr/>
            <p:nvPr/>
          </p:nvSpPr>
          <p:spPr>
            <a:xfrm>
              <a:off x="2963417" y="3156965"/>
              <a:ext cx="407034" cy="129539"/>
            </a:xfrm>
            <a:custGeom>
              <a:avLst/>
              <a:gdLst/>
              <a:ahLst/>
              <a:cxnLst/>
              <a:rect l="l" t="t" r="r" b="b"/>
              <a:pathLst>
                <a:path w="407035" h="129539">
                  <a:moveTo>
                    <a:pt x="0" y="32384"/>
                  </a:moveTo>
                  <a:lnTo>
                    <a:pt x="342137" y="32384"/>
                  </a:lnTo>
                  <a:lnTo>
                    <a:pt x="342137" y="0"/>
                  </a:lnTo>
                  <a:lnTo>
                    <a:pt x="406907" y="64769"/>
                  </a:lnTo>
                  <a:lnTo>
                    <a:pt x="342137" y="129539"/>
                  </a:lnTo>
                  <a:lnTo>
                    <a:pt x="342137" y="97154"/>
                  </a:lnTo>
                  <a:lnTo>
                    <a:pt x="0" y="97154"/>
                  </a:lnTo>
                  <a:lnTo>
                    <a:pt x="0" y="32384"/>
                  </a:lnTo>
                  <a:close/>
                </a:path>
              </a:pathLst>
            </a:custGeom>
            <a:ln w="25400">
              <a:solidFill>
                <a:srgbClr val="2F4046"/>
              </a:solidFill>
            </a:ln>
          </p:spPr>
          <p:txBody>
            <a:bodyPr wrap="square" lIns="0" tIns="0" rIns="0" bIns="0" rtlCol="0"/>
            <a:lstStyle>
              <a:defPPr>
                <a:defRPr kern="0"/>
              </a:defPPr>
            </a:lstStyle>
            <a:p>
              <a:endParaRPr/>
            </a:p>
          </p:txBody>
        </p:sp>
        <p:sp>
          <p:nvSpPr>
            <p:cNvPr id="14" name="object 13">
              <a:extLst>
                <a:ext uri="{FF2B5EF4-FFF2-40B4-BE49-F238E27FC236}">
                  <a16:creationId xmlns:a16="http://schemas.microsoft.com/office/drawing/2014/main" id="{7198B5F4-9E3B-EBF9-B32C-2C4DA16F95E0}"/>
                </a:ext>
              </a:extLst>
            </p:cNvPr>
            <p:cNvSpPr/>
            <p:nvPr/>
          </p:nvSpPr>
          <p:spPr>
            <a:xfrm>
              <a:off x="4635246" y="3070097"/>
              <a:ext cx="405765" cy="131445"/>
            </a:xfrm>
            <a:custGeom>
              <a:avLst/>
              <a:gdLst/>
              <a:ahLst/>
              <a:cxnLst/>
              <a:rect l="l" t="t" r="r" b="b"/>
              <a:pathLst>
                <a:path w="405764" h="131444">
                  <a:moveTo>
                    <a:pt x="339851" y="0"/>
                  </a:moveTo>
                  <a:lnTo>
                    <a:pt x="339851" y="32765"/>
                  </a:lnTo>
                  <a:lnTo>
                    <a:pt x="0" y="32765"/>
                  </a:lnTo>
                  <a:lnTo>
                    <a:pt x="0" y="98297"/>
                  </a:lnTo>
                  <a:lnTo>
                    <a:pt x="339851" y="98297"/>
                  </a:lnTo>
                  <a:lnTo>
                    <a:pt x="339851" y="131063"/>
                  </a:lnTo>
                  <a:lnTo>
                    <a:pt x="405383" y="65531"/>
                  </a:lnTo>
                  <a:lnTo>
                    <a:pt x="339851" y="0"/>
                  </a:lnTo>
                  <a:close/>
                </a:path>
              </a:pathLst>
            </a:custGeom>
            <a:solidFill>
              <a:srgbClr val="455A63"/>
            </a:solidFill>
          </p:spPr>
          <p:txBody>
            <a:bodyPr wrap="square" lIns="0" tIns="0" rIns="0" bIns="0" rtlCol="0"/>
            <a:lstStyle>
              <a:defPPr>
                <a:defRPr kern="0"/>
              </a:defPPr>
            </a:lstStyle>
            <a:p>
              <a:endParaRPr/>
            </a:p>
          </p:txBody>
        </p:sp>
        <p:sp>
          <p:nvSpPr>
            <p:cNvPr id="15" name="object 14">
              <a:extLst>
                <a:ext uri="{FF2B5EF4-FFF2-40B4-BE49-F238E27FC236}">
                  <a16:creationId xmlns:a16="http://schemas.microsoft.com/office/drawing/2014/main" id="{D1306F99-B0E5-B4D9-8CD6-B00428CD5445}"/>
                </a:ext>
              </a:extLst>
            </p:cNvPr>
            <p:cNvSpPr/>
            <p:nvPr/>
          </p:nvSpPr>
          <p:spPr>
            <a:xfrm>
              <a:off x="4635246" y="3070097"/>
              <a:ext cx="405765" cy="131445"/>
            </a:xfrm>
            <a:custGeom>
              <a:avLst/>
              <a:gdLst/>
              <a:ahLst/>
              <a:cxnLst/>
              <a:rect l="l" t="t" r="r" b="b"/>
              <a:pathLst>
                <a:path w="405764" h="131444">
                  <a:moveTo>
                    <a:pt x="0" y="32765"/>
                  </a:moveTo>
                  <a:lnTo>
                    <a:pt x="339851" y="32765"/>
                  </a:lnTo>
                  <a:lnTo>
                    <a:pt x="339851" y="0"/>
                  </a:lnTo>
                  <a:lnTo>
                    <a:pt x="405383" y="65531"/>
                  </a:lnTo>
                  <a:lnTo>
                    <a:pt x="339851" y="131063"/>
                  </a:lnTo>
                  <a:lnTo>
                    <a:pt x="339851" y="98297"/>
                  </a:lnTo>
                  <a:lnTo>
                    <a:pt x="0" y="98297"/>
                  </a:lnTo>
                  <a:lnTo>
                    <a:pt x="0" y="32765"/>
                  </a:lnTo>
                  <a:close/>
                </a:path>
              </a:pathLst>
            </a:custGeom>
            <a:ln w="25400">
              <a:solidFill>
                <a:srgbClr val="2F4046"/>
              </a:solidFill>
            </a:ln>
          </p:spPr>
          <p:txBody>
            <a:bodyPr wrap="square" lIns="0" tIns="0" rIns="0" bIns="0" rtlCol="0"/>
            <a:lstStyle>
              <a:defPPr>
                <a:defRPr kern="0"/>
              </a:defPPr>
            </a:lstStyle>
            <a:p>
              <a:endParaRPr/>
            </a:p>
          </p:txBody>
        </p:sp>
      </p:grpSp>
      <p:pic>
        <p:nvPicPr>
          <p:cNvPr id="1030" name="Picture 6">
            <a:extLst>
              <a:ext uri="{FF2B5EF4-FFF2-40B4-BE49-F238E27FC236}">
                <a16:creationId xmlns:a16="http://schemas.microsoft.com/office/drawing/2014/main" id="{66512BC7-0B5A-3ADC-FE6F-8319163BF2C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017545" y="2256026"/>
            <a:ext cx="1905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17" name="Audio 16">
            <a:hlinkClick r:id="" action="ppaction://media"/>
            <a:extLst>
              <a:ext uri="{FF2B5EF4-FFF2-40B4-BE49-F238E27FC236}">
                <a16:creationId xmlns:a16="http://schemas.microsoft.com/office/drawing/2014/main" id="{23DE732B-DB48-FE5C-1DF9-FC6400E839BF}"/>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93030908"/>
      </p:ext>
    </p:extLst>
  </p:cSld>
  <p:clrMapOvr>
    <a:masterClrMapping/>
  </p:clrMapOvr>
  <mc:AlternateContent xmlns:mc="http://schemas.openxmlformats.org/markup-compatibility/2006" xmlns:p14="http://schemas.microsoft.com/office/powerpoint/2010/main">
    <mc:Choice Requires="p14">
      <p:transition spd="slow" p14:dur="2000" advTm="24172"/>
    </mc:Choice>
    <mc:Fallback xmlns="">
      <p:transition spd="slow" advTm="24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a:extLst>
              <a:ext uri="{FF2B5EF4-FFF2-40B4-BE49-F238E27FC236}">
                <a16:creationId xmlns:a16="http://schemas.microsoft.com/office/drawing/2014/main" id="{362810D9-2C5A-477D-949C-C19189547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Stock market graph on display">
            <a:extLst>
              <a:ext uri="{FF2B5EF4-FFF2-40B4-BE49-F238E27FC236}">
                <a16:creationId xmlns:a16="http://schemas.microsoft.com/office/drawing/2014/main" id="{18DE9F67-BCEC-AF72-31D6-6D3759848B57}"/>
              </a:ext>
            </a:extLst>
          </p:cNvPr>
          <p:cNvPicPr>
            <a:picLocks noChangeAspect="1"/>
          </p:cNvPicPr>
          <p:nvPr/>
        </p:nvPicPr>
        <p:blipFill rotWithShape="1">
          <a:blip r:embed="rId4">
            <a:alphaModFix amt="55000"/>
          </a:blip>
          <a:srcRect t="3017"/>
          <a:stretch/>
        </p:blipFill>
        <p:spPr>
          <a:xfrm>
            <a:off x="20" y="-9107"/>
            <a:ext cx="12191980" cy="6858000"/>
          </a:xfrm>
          <a:prstGeom prst="rect">
            <a:avLst/>
          </a:prstGeom>
        </p:spPr>
      </p:pic>
      <p:sp>
        <p:nvSpPr>
          <p:cNvPr id="2" name="Title 1">
            <a:extLst>
              <a:ext uri="{FF2B5EF4-FFF2-40B4-BE49-F238E27FC236}">
                <a16:creationId xmlns:a16="http://schemas.microsoft.com/office/drawing/2014/main" id="{EF46C8ED-E0A8-5F7E-74AE-242FAE27A8D5}"/>
              </a:ext>
            </a:extLst>
          </p:cNvPr>
          <p:cNvSpPr>
            <a:spLocks noGrp="1"/>
          </p:cNvSpPr>
          <p:nvPr>
            <p:ph type="title"/>
          </p:nvPr>
        </p:nvSpPr>
        <p:spPr>
          <a:xfrm>
            <a:off x="686834" y="591344"/>
            <a:ext cx="3200400" cy="5585619"/>
          </a:xfrm>
        </p:spPr>
        <p:txBody>
          <a:bodyPr>
            <a:normAutofit/>
          </a:bodyPr>
          <a:lstStyle/>
          <a:p>
            <a:r>
              <a:rPr lang="en-US" sz="3700" dirty="0">
                <a:solidFill>
                  <a:srgbClr val="FFFFFF"/>
                </a:solidFill>
              </a:rPr>
              <a:t>Data Understanding</a:t>
            </a:r>
          </a:p>
        </p:txBody>
      </p:sp>
      <p:sp>
        <p:nvSpPr>
          <p:cNvPr id="21" name="Arc 2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Rectangle 1">
            <a:extLst>
              <a:ext uri="{FF2B5EF4-FFF2-40B4-BE49-F238E27FC236}">
                <a16:creationId xmlns:a16="http://schemas.microsoft.com/office/drawing/2014/main" id="{7AC12AD5-674B-4543-7D05-65050894AEB4}"/>
              </a:ext>
            </a:extLst>
          </p:cNvPr>
          <p:cNvSpPr>
            <a:spLocks noGrp="1" noChangeArrowheads="1"/>
          </p:cNvSpPr>
          <p:nvPr>
            <p:ph idx="1"/>
          </p:nvPr>
        </p:nvSpPr>
        <p:spPr bwMode="auto">
          <a:xfrm>
            <a:off x="4447308" y="591344"/>
            <a:ext cx="6906491" cy="558561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eaLnBrk="0" fontAlgn="base" hangingPunct="0">
              <a:spcBef>
                <a:spcPct val="0"/>
              </a:spcBef>
              <a:spcAft>
                <a:spcPts val="600"/>
              </a:spcAft>
            </a:pPr>
            <a:r>
              <a:rPr kumimoji="0" lang="en-US" altLang="en-US" b="0" i="0" u="none" strike="noStrike" cap="none" normalizeH="0" baseline="0" dirty="0">
                <a:ln>
                  <a:noFill/>
                </a:ln>
                <a:solidFill>
                  <a:srgbClr val="FFFFFF"/>
                </a:solidFill>
                <a:effectLst/>
                <a:latin typeface="Arial" panose="020B0604020202020204" pitchFamily="34" charset="0"/>
              </a:rPr>
              <a:t>The historical data on auto accidents in the United States is derived from Open Data sources.​ </a:t>
            </a:r>
          </a:p>
          <a:p>
            <a:pPr marL="0" marR="0" lvl="0" indent="0" defTabSz="914400" rtl="0" eaLnBrk="0" fontAlgn="base" latinLnBrk="0" hangingPunct="0">
              <a:spcBef>
                <a:spcPct val="0"/>
              </a:spcBef>
              <a:spcAft>
                <a:spcPts val="600"/>
              </a:spcAft>
              <a:buClrTx/>
              <a:buSzTx/>
              <a:buFontTx/>
              <a:buNone/>
              <a:tabLst/>
            </a:pPr>
            <a:endParaRPr lang="en-US" altLang="en-US" dirty="0">
              <a:solidFill>
                <a:srgbClr val="FFFFFF"/>
              </a:solidFill>
              <a:latin typeface="Arial" panose="020B0604020202020204" pitchFamily="34" charset="0"/>
            </a:endParaRPr>
          </a:p>
          <a:p>
            <a:pPr eaLnBrk="0" fontAlgn="base" hangingPunct="0">
              <a:spcBef>
                <a:spcPct val="0"/>
              </a:spcBef>
              <a:spcAft>
                <a:spcPts val="600"/>
              </a:spcAft>
            </a:pPr>
            <a:r>
              <a:rPr kumimoji="0" lang="en-US" altLang="en-US" b="0" i="0" u="none" strike="noStrike" cap="none" normalizeH="0" baseline="0" dirty="0">
                <a:ln>
                  <a:noFill/>
                </a:ln>
                <a:solidFill>
                  <a:srgbClr val="FFFFFF"/>
                </a:solidFill>
                <a:effectLst/>
                <a:latin typeface="Arial" panose="020B0604020202020204" pitchFamily="34" charset="0"/>
              </a:rPr>
              <a:t>The dataset, which describe the accident location</a:t>
            </a:r>
          </a:p>
          <a:p>
            <a:pPr marL="0" indent="0" eaLnBrk="0" fontAlgn="base" hangingPunct="0">
              <a:spcBef>
                <a:spcPct val="0"/>
              </a:spcBef>
              <a:spcAft>
                <a:spcPts val="600"/>
              </a:spcAft>
              <a:buNone/>
            </a:pPr>
            <a:r>
              <a:rPr lang="en-US" altLang="en-US" dirty="0">
                <a:solidFill>
                  <a:srgbClr val="FFFFFF"/>
                </a:solidFill>
                <a:latin typeface="Arial" panose="020B0604020202020204" pitchFamily="34" charset="0"/>
              </a:rPr>
              <a:t>Cause severity of 7,728,394 rows.</a:t>
            </a:r>
            <a:br>
              <a:rPr kumimoji="0" lang="en-US" altLang="en-US" b="0" i="0" u="none" strike="noStrike" cap="none" normalizeH="0" baseline="0" dirty="0">
                <a:ln>
                  <a:noFill/>
                </a:ln>
                <a:solidFill>
                  <a:srgbClr val="FFFFFF"/>
                </a:solidFill>
                <a:effectLst/>
                <a:latin typeface="Arial" panose="020B0604020202020204" pitchFamily="34" charset="0"/>
              </a:rPr>
            </a:br>
            <a:endParaRPr kumimoji="0" lang="en-US" altLang="en-US" b="0" i="0" u="none" strike="noStrike" cap="none" normalizeH="0" baseline="0" dirty="0">
              <a:ln>
                <a:noFill/>
              </a:ln>
              <a:solidFill>
                <a:srgbClr val="FFFFFF"/>
              </a:solidFill>
              <a:effectLst/>
              <a:latin typeface="Arial" panose="020B0604020202020204" pitchFamily="34" charset="0"/>
            </a:endParaRPr>
          </a:p>
        </p:txBody>
      </p:sp>
      <p:pic>
        <p:nvPicPr>
          <p:cNvPr id="18" name="Audio 17">
            <a:hlinkClick r:id="" action="ppaction://media"/>
            <a:extLst>
              <a:ext uri="{FF2B5EF4-FFF2-40B4-BE49-F238E27FC236}">
                <a16:creationId xmlns:a16="http://schemas.microsoft.com/office/drawing/2014/main" id="{204123D3-E6C2-8971-7A02-04FEE292237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09846308"/>
      </p:ext>
    </p:extLst>
  </p:cSld>
  <p:clrMapOvr>
    <a:masterClrMapping/>
  </p:clrMapOvr>
  <mc:AlternateContent xmlns:mc="http://schemas.openxmlformats.org/markup-compatibility/2006" xmlns:p14="http://schemas.microsoft.com/office/powerpoint/2010/main">
    <mc:Choice Requires="p14">
      <p:transition spd="slow" p14:dur="2000" advTm="23014"/>
    </mc:Choice>
    <mc:Fallback xmlns="">
      <p:transition spd="slow" advTm="23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A7C0E0-1793-00E7-1622-8FAB51B4CFF4}"/>
              </a:ext>
            </a:extLst>
          </p:cNvPr>
          <p:cNvSpPr>
            <a:spLocks noGrp="1"/>
          </p:cNvSpPr>
          <p:nvPr>
            <p:ph type="title"/>
          </p:nvPr>
        </p:nvSpPr>
        <p:spPr>
          <a:xfrm>
            <a:off x="841248" y="256032"/>
            <a:ext cx="10506456" cy="1014984"/>
          </a:xfrm>
        </p:spPr>
        <p:txBody>
          <a:bodyPr anchor="b">
            <a:normAutofit/>
          </a:bodyPr>
          <a:lstStyle/>
          <a:p>
            <a:r>
              <a:rPr lang="en-US"/>
              <a:t>Data Preparation</a:t>
            </a:r>
            <a:endParaRPr lang="en-US" dirty="0"/>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AB2A596C-863E-F37B-BEAC-35535EBB31B3}"/>
              </a:ext>
            </a:extLst>
          </p:cNvPr>
          <p:cNvGraphicFramePr>
            <a:graphicFrameLocks noGrp="1"/>
          </p:cNvGraphicFramePr>
          <p:nvPr>
            <p:ph idx="1"/>
            <p:extLst>
              <p:ext uri="{D42A27DB-BD31-4B8C-83A1-F6EECF244321}">
                <p14:modId xmlns:p14="http://schemas.microsoft.com/office/powerpoint/2010/main" val="4164423111"/>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Audio 5">
            <a:hlinkClick r:id="" action="ppaction://media"/>
            <a:extLst>
              <a:ext uri="{FF2B5EF4-FFF2-40B4-BE49-F238E27FC236}">
                <a16:creationId xmlns:a16="http://schemas.microsoft.com/office/drawing/2014/main" id="{BE5BE95C-5AA7-3101-B2EB-B87DA1189D4C}"/>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04954393"/>
      </p:ext>
    </p:extLst>
  </p:cSld>
  <p:clrMapOvr>
    <a:masterClrMapping/>
  </p:clrMapOvr>
  <mc:AlternateContent xmlns:mc="http://schemas.openxmlformats.org/markup-compatibility/2006" xmlns:p14="http://schemas.microsoft.com/office/powerpoint/2010/main">
    <mc:Choice Requires="p14">
      <p:transition spd="slow" p14:dur="2000" advTm="28190"/>
    </mc:Choice>
    <mc:Fallback xmlns="">
      <p:transition spd="slow" advTm="2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3.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122</TotalTime>
  <Words>332</Words>
  <Application>Microsoft Office PowerPoint</Application>
  <PresentationFormat>Widescreen</PresentationFormat>
  <Paragraphs>54</Paragraphs>
  <Slides>16</Slides>
  <Notes>2</Notes>
  <HiddenSlides>0</HiddenSlides>
  <MMClips>17</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Mapping Road Mishaps</vt:lpstr>
      <vt:lpstr>PowerPoint Presentation</vt:lpstr>
      <vt:lpstr>PROBLEM</vt:lpstr>
      <vt:lpstr>STATISTICS</vt:lpstr>
      <vt:lpstr>PowerPoint Presentation</vt:lpstr>
      <vt:lpstr>CRISP - DM</vt:lpstr>
      <vt:lpstr>Graphical Representation</vt:lpstr>
      <vt:lpstr>Data Understanding</vt:lpstr>
      <vt:lpstr>Data Preparation</vt:lpstr>
      <vt:lpstr>EDA</vt:lpstr>
      <vt:lpstr>Modelling &amp; Evaluation </vt:lpstr>
      <vt:lpstr>Results</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Mapping Road Mishaps</dc:title>
  <dc:creator>sowjanya kamineni</dc:creator>
  <cp:lastModifiedBy>Ramya Sree Manubramha</cp:lastModifiedBy>
  <cp:revision>7</cp:revision>
  <dcterms:created xsi:type="dcterms:W3CDTF">2024-04-22T04:17:22Z</dcterms:created>
  <dcterms:modified xsi:type="dcterms:W3CDTF">2024-04-22T17:35:52Z</dcterms:modified>
</cp:coreProperties>
</file>

<file path=docProps/thumbnail.jpeg>
</file>